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notesMasterIdLst>
    <p:notesMasterId r:id="rId13"/>
  </p:notesMasterIdLst>
  <p:sldIdLst>
    <p:sldId id="256" r:id="rId2"/>
    <p:sldId id="259" r:id="rId3"/>
    <p:sldId id="271" r:id="rId4"/>
    <p:sldId id="277" r:id="rId5"/>
    <p:sldId id="278" r:id="rId6"/>
    <p:sldId id="272" r:id="rId7"/>
    <p:sldId id="283" r:id="rId8"/>
    <p:sldId id="273" r:id="rId9"/>
    <p:sldId id="282" r:id="rId10"/>
    <p:sldId id="284" r:id="rId11"/>
    <p:sldId id="279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350"/>
    <p:restoredTop sz="94666"/>
  </p:normalViewPr>
  <p:slideViewPr>
    <p:cSldViewPr snapToGrid="0" snapToObjects="1">
      <p:cViewPr>
        <p:scale>
          <a:sx n="59" d="100"/>
          <a:sy n="59" d="100"/>
        </p:scale>
        <p:origin x="176" y="1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F7FA72-F6EF-114D-BDA6-F7B350911B63}" type="datetimeFigureOut">
              <a:rPr lang="en-US" smtClean="0"/>
              <a:t>5/3/18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9C6D20-24B2-7B49-8A2A-81FBBF234B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392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/>
              <a:t>5/3/18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/>
              <a:t>5/3/18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/>
              <a:t>5/3/18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/>
              <a:t>5/3/18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/>
              <a:t>5/3/18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/>
              <a:t>5/3/18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/>
              <a:t>5/3/18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/>
              <a:t>5/3/18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/>
              <a:t>5/3/18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/>
              <a:t>5/3/18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/>
              <a:t>5/3/18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/>
              <a:t>5/3/18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vishnubachani.com/music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8.wav"/><Relationship Id="rId4" Type="http://schemas.openxmlformats.org/officeDocument/2006/relationships/audio" Target="../media/audio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5A2DE-8C8F-E340-92EB-A085AD4527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9961" y="2330824"/>
            <a:ext cx="11412069" cy="1344706"/>
          </a:xfrm>
        </p:spPr>
        <p:txBody>
          <a:bodyPr>
            <a:normAutofit/>
          </a:bodyPr>
          <a:lstStyle/>
          <a:p>
            <a:r>
              <a:rPr lang="en-US" dirty="0"/>
              <a:t>Latent possibilities of the tonal system</a:t>
            </a:r>
            <a:br>
              <a:rPr lang="en-US" dirty="0"/>
            </a:br>
            <a:r>
              <a:rPr lang="en-US" sz="2200" dirty="0"/>
              <a:t>the structure and historical usage of tonality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48E933-7155-F846-9DC2-9FF757DBDF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33097" y="4966447"/>
            <a:ext cx="3125795" cy="1219201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Vishnu Bachani</a:t>
            </a:r>
          </a:p>
          <a:p>
            <a:r>
              <a:rPr lang="en-US" sz="3200" dirty="0">
                <a:solidFill>
                  <a:schemeClr val="bg1"/>
                </a:solidFill>
              </a:rPr>
              <a:t>4 May 2018</a:t>
            </a:r>
          </a:p>
        </p:txBody>
      </p:sp>
    </p:spTree>
    <p:extLst>
      <p:ext uri="{BB962C8B-B14F-4D97-AF65-F5344CB8AC3E}">
        <p14:creationId xmlns:p14="http://schemas.microsoft.com/office/powerpoint/2010/main" val="192785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883" y="609600"/>
            <a:ext cx="11134163" cy="854669"/>
          </a:xfrm>
        </p:spPr>
        <p:txBody>
          <a:bodyPr>
            <a:normAutofit fontScale="90000"/>
          </a:bodyPr>
          <a:lstStyle/>
          <a:p>
            <a:r>
              <a:rPr lang="en-US" dirty="0"/>
              <a:t>Case study – radiohead, “knives out”</a:t>
            </a:r>
            <a:br>
              <a:rPr lang="en-US" dirty="0"/>
            </a:br>
            <a:r>
              <a:rPr lang="en-US" sz="1700" dirty="0"/>
              <a:t>(from the 2001 album </a:t>
            </a:r>
            <a:r>
              <a:rPr lang="en-US" sz="1700" i="1" dirty="0"/>
              <a:t>amnesiac</a:t>
            </a:r>
            <a:r>
              <a:rPr lang="en-US" sz="1700" dirty="0"/>
              <a:t>)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3A9ACFC-A1EB-6F4F-BC56-93CD6D3DA8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0039388"/>
              </p:ext>
            </p:extLst>
          </p:nvPr>
        </p:nvGraphicFramePr>
        <p:xfrm>
          <a:off x="4417056" y="4904536"/>
          <a:ext cx="3373719" cy="125984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462263">
                  <a:extLst>
                    <a:ext uri="{9D8B030D-6E8A-4147-A177-3AD203B41FA5}">
                      <a16:colId xmlns:a16="http://schemas.microsoft.com/office/drawing/2014/main" val="1489355019"/>
                    </a:ext>
                  </a:extLst>
                </a:gridCol>
                <a:gridCol w="1911456">
                  <a:extLst>
                    <a:ext uri="{9D8B030D-6E8A-4147-A177-3AD203B41FA5}">
                      <a16:colId xmlns:a16="http://schemas.microsoft.com/office/drawing/2014/main" val="36667980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Measures: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 59-60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972210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Chord: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</a:t>
                      </a:r>
                      <a:r>
                        <a:rPr lang="en-US" sz="1400" dirty="0">
                          <a:latin typeface="ScaleDegrees Times" pitchFamily="2" charset="0"/>
                          <a:ea typeface="ScaleDegrees Times" pitchFamily="2" charset="0"/>
                        </a:rPr>
                        <a:t>#</a:t>
                      </a:r>
                      <a:r>
                        <a:rPr lang="en-US" sz="1400" dirty="0"/>
                        <a:t> half-diminished seventh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646308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Function: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vii</a:t>
                      </a:r>
                      <a:r>
                        <a:rPr lang="en-US" b="1" baseline="30000" dirty="0">
                          <a:solidFill>
                            <a:schemeClr val="tx1"/>
                          </a:solidFill>
                        </a:rPr>
                        <a:t>ø7</a:t>
                      </a:r>
                      <a:r>
                        <a:rPr lang="en-US" b="1" baseline="0" dirty="0">
                          <a:solidFill>
                            <a:schemeClr val="tx1"/>
                          </a:solidFill>
                        </a:rPr>
                        <a:t> of D minor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63893416"/>
                  </a:ext>
                </a:extLst>
              </a:tr>
            </a:tbl>
          </a:graphicData>
        </a:graphic>
      </p:graphicFrame>
      <p:pic>
        <p:nvPicPr>
          <p:cNvPr id="27" name="Picture 26">
            <a:extLst>
              <a:ext uri="{FF2B5EF4-FFF2-40B4-BE49-F238E27FC236}">
                <a16:creationId xmlns:a16="http://schemas.microsoft.com/office/drawing/2014/main" id="{6EB9A6CA-ECD4-C541-8EEE-07967DBD4E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9100" y="1790495"/>
            <a:ext cx="9489633" cy="2635322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1B7E397-9661-4E49-8B43-0D7297DCE5EE}"/>
              </a:ext>
            </a:extLst>
          </p:cNvPr>
          <p:cNvCxnSpPr>
            <a:cxnSpLocks/>
          </p:cNvCxnSpPr>
          <p:nvPr/>
        </p:nvCxnSpPr>
        <p:spPr>
          <a:xfrm>
            <a:off x="1367018" y="1790495"/>
            <a:ext cx="0" cy="2635322"/>
          </a:xfrm>
          <a:prstGeom prst="line">
            <a:avLst/>
          </a:prstGeom>
          <a:ln w="317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9905407-039D-3B4F-876E-3C0FB0F00C82}"/>
              </a:ext>
            </a:extLst>
          </p:cNvPr>
          <p:cNvSpPr txBox="1"/>
          <p:nvPr/>
        </p:nvSpPr>
        <p:spPr>
          <a:xfrm>
            <a:off x="2821265" y="5349790"/>
            <a:ext cx="1421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coda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EEF0718-E94D-474E-BC70-91E8408745F3}"/>
              </a:ext>
            </a:extLst>
          </p:cNvPr>
          <p:cNvSpPr/>
          <p:nvPr/>
        </p:nvSpPr>
        <p:spPr>
          <a:xfrm>
            <a:off x="5882910" y="4752043"/>
            <a:ext cx="2082629" cy="150027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367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7.40741E-7 L 0.77773 0.00232 " pathEditMode="relative" rAng="0" ptsTypes="AA">
                                      <p:cBhvr>
                                        <p:cTn id="12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19" y="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nives Out co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xit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883" y="609600"/>
            <a:ext cx="11134163" cy="854669"/>
          </a:xfrm>
        </p:spPr>
        <p:txBody>
          <a:bodyPr>
            <a:normAutofit fontScale="90000"/>
          </a:bodyPr>
          <a:lstStyle/>
          <a:p>
            <a:r>
              <a:rPr lang="en-US" dirty="0"/>
              <a:t>Further explorations</a:t>
            </a:r>
            <a:br>
              <a:rPr lang="en-US" dirty="0"/>
            </a:br>
            <a:r>
              <a:rPr lang="en-US" sz="2000" dirty="0"/>
              <a:t>(from the full thesis)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147F83A-ED2E-444F-B608-96D5CC6037BB}"/>
              </a:ext>
            </a:extLst>
          </p:cNvPr>
          <p:cNvSpPr txBox="1">
            <a:spLocks/>
          </p:cNvSpPr>
          <p:nvPr/>
        </p:nvSpPr>
        <p:spPr>
          <a:xfrm>
            <a:off x="277905" y="1689366"/>
            <a:ext cx="11914095" cy="4798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dirty="0"/>
              <a:t>Full exposition of five axioms of tonality</a:t>
            </a:r>
          </a:p>
          <a:p>
            <a:r>
              <a:rPr lang="en-US" sz="3500" dirty="0"/>
              <a:t>Six propositions with “proofs” and examples</a:t>
            </a:r>
          </a:p>
          <a:p>
            <a:r>
              <a:rPr lang="en-US" sz="3500" dirty="0"/>
              <a:t>Detailed musical analyses of:</a:t>
            </a:r>
          </a:p>
          <a:p>
            <a:pPr lvl="1"/>
            <a:r>
              <a:rPr lang="en-US" sz="2800" dirty="0"/>
              <a:t>Richard Wagner, “Ein Schwert Verhieß mir der Vater” from </a:t>
            </a:r>
            <a:r>
              <a:rPr lang="en-US" sz="2800" i="1" dirty="0"/>
              <a:t>Die Walküre</a:t>
            </a:r>
            <a:r>
              <a:rPr lang="en-US" sz="2800" dirty="0"/>
              <a:t> (1870)</a:t>
            </a:r>
          </a:p>
          <a:p>
            <a:pPr lvl="1"/>
            <a:r>
              <a:rPr lang="en-US" sz="2800" dirty="0"/>
              <a:t>Anton Bruckner, Symphony No. 4, coda (1880)</a:t>
            </a:r>
          </a:p>
          <a:p>
            <a:pPr lvl="1"/>
            <a:r>
              <a:rPr lang="en-US" sz="2800" dirty="0"/>
              <a:t>Massive Attack, “Psyche” from </a:t>
            </a:r>
            <a:r>
              <a:rPr lang="en-US" sz="2800" i="1" dirty="0"/>
              <a:t>Heligoland</a:t>
            </a:r>
            <a:r>
              <a:rPr lang="en-US" sz="2800" dirty="0"/>
              <a:t> (2010)</a:t>
            </a:r>
          </a:p>
          <a:p>
            <a:r>
              <a:rPr lang="en-US" sz="3500" dirty="0"/>
              <a:t>Soon to be published on </a:t>
            </a:r>
            <a:r>
              <a:rPr lang="en-US" sz="3500" dirty="0">
                <a:hlinkClick r:id="rId2"/>
              </a:rPr>
              <a:t>vishnubachani.com/music</a:t>
            </a:r>
            <a:endParaRPr lang="en-US" sz="3500" dirty="0"/>
          </a:p>
        </p:txBody>
      </p:sp>
    </p:spTree>
    <p:extLst>
      <p:ext uri="{BB962C8B-B14F-4D97-AF65-F5344CB8AC3E}">
        <p14:creationId xmlns:p14="http://schemas.microsoft.com/office/powerpoint/2010/main" val="207488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883" y="609600"/>
            <a:ext cx="11134163" cy="854669"/>
          </a:xfrm>
        </p:spPr>
        <p:txBody>
          <a:bodyPr/>
          <a:lstStyle/>
          <a:p>
            <a:r>
              <a:rPr lang="en-US" dirty="0"/>
              <a:t>Goals of the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882" y="1770325"/>
            <a:ext cx="11296308" cy="1078892"/>
          </a:xfrm>
        </p:spPr>
        <p:txBody>
          <a:bodyPr>
            <a:noAutofit/>
          </a:bodyPr>
          <a:lstStyle/>
          <a:p>
            <a:r>
              <a:rPr lang="en-US" sz="3000" dirty="0"/>
              <a:t>To distill the defining characteristics of tonality into a set of axioms in order to precisely and accurately delineate it.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2C5F10C-85D2-4A47-9BA5-CE21678F27D6}"/>
              </a:ext>
            </a:extLst>
          </p:cNvPr>
          <p:cNvSpPr txBox="1">
            <a:spLocks/>
          </p:cNvSpPr>
          <p:nvPr/>
        </p:nvSpPr>
        <p:spPr>
          <a:xfrm>
            <a:off x="537882" y="3093785"/>
            <a:ext cx="10858987" cy="95739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/>
              <a:t>To consider why tonality is enduring, pervasive, and robust as a musical language spanning several cultures, centuries, and genres.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02E1DA0-A65D-804C-8A39-3C3EE1AFC0BD}"/>
              </a:ext>
            </a:extLst>
          </p:cNvPr>
          <p:cNvSpPr txBox="1">
            <a:spLocks/>
          </p:cNvSpPr>
          <p:nvPr/>
        </p:nvSpPr>
        <p:spPr>
          <a:xfrm>
            <a:off x="537882" y="4295746"/>
            <a:ext cx="11134163" cy="14954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/>
              <a:t>To demonstrate how and why music works as a result of its structural underpinnings, using the tonal idiom (and its repertoire) as a case study.</a:t>
            </a:r>
          </a:p>
        </p:txBody>
      </p:sp>
    </p:spTree>
    <p:extLst>
      <p:ext uri="{BB962C8B-B14F-4D97-AF65-F5344CB8AC3E}">
        <p14:creationId xmlns:p14="http://schemas.microsoft.com/office/powerpoint/2010/main" val="305841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883" y="609600"/>
            <a:ext cx="11134163" cy="854669"/>
          </a:xfrm>
        </p:spPr>
        <p:txBody>
          <a:bodyPr>
            <a:normAutofit fontScale="90000"/>
          </a:bodyPr>
          <a:lstStyle/>
          <a:p>
            <a:r>
              <a:rPr lang="en-US" dirty="0"/>
              <a:t>Axioms of the tonal system</a:t>
            </a:r>
            <a:br>
              <a:rPr lang="en-US" dirty="0"/>
            </a:br>
            <a:r>
              <a:rPr lang="en-US" sz="2000" dirty="0"/>
              <a:t>(not comprehensive)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1989" y="2502550"/>
            <a:ext cx="10990732" cy="740731"/>
          </a:xfrm>
        </p:spPr>
        <p:txBody>
          <a:bodyPr>
            <a:noAutofit/>
          </a:bodyPr>
          <a:lstStyle/>
          <a:p>
            <a:pPr>
              <a:buClr>
                <a:schemeClr val="tx1"/>
              </a:buClr>
            </a:pPr>
            <a:r>
              <a:rPr lang="en-US" sz="2400" b="1" dirty="0"/>
              <a:t>divides the </a:t>
            </a:r>
            <a:r>
              <a:rPr lang="en-US" sz="2400" b="1" dirty="0">
                <a:solidFill>
                  <a:srgbClr val="FF0000"/>
                </a:solidFill>
              </a:rPr>
              <a:t>octave</a:t>
            </a:r>
            <a:r>
              <a:rPr lang="en-US" sz="2400" b="1" dirty="0"/>
              <a:t> into twelve discrete pitches, creating a </a:t>
            </a:r>
            <a:r>
              <a:rPr lang="en-US" sz="2400" b="1" dirty="0">
                <a:solidFill>
                  <a:srgbClr val="FF0000"/>
                </a:solidFill>
              </a:rPr>
              <a:t>chromatic scale</a:t>
            </a:r>
            <a:r>
              <a:rPr lang="en-US" sz="2400" b="1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D355FB-1029-5743-B071-D5FFB6122D5D}"/>
              </a:ext>
            </a:extLst>
          </p:cNvPr>
          <p:cNvSpPr txBox="1"/>
          <p:nvPr/>
        </p:nvSpPr>
        <p:spPr>
          <a:xfrm>
            <a:off x="537883" y="1782049"/>
            <a:ext cx="2157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Tonality…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EE02FC7-7172-D749-A772-0F5CF206DAA4}"/>
              </a:ext>
            </a:extLst>
          </p:cNvPr>
          <p:cNvGrpSpPr/>
          <p:nvPr/>
        </p:nvGrpSpPr>
        <p:grpSpPr>
          <a:xfrm>
            <a:off x="6553999" y="3400231"/>
            <a:ext cx="3690326" cy="3169846"/>
            <a:chOff x="6846893" y="3197093"/>
            <a:chExt cx="3690326" cy="3169846"/>
          </a:xfrm>
        </p:grpSpPr>
        <p:sp>
          <p:nvSpPr>
            <p:cNvPr id="14" name="Dodecagon 13">
              <a:extLst>
                <a:ext uri="{FF2B5EF4-FFF2-40B4-BE49-F238E27FC236}">
                  <a16:creationId xmlns:a16="http://schemas.microsoft.com/office/drawing/2014/main" id="{CAEDDE74-0A0D-8A40-8A7E-9394977EE4AA}"/>
                </a:ext>
              </a:extLst>
            </p:cNvPr>
            <p:cNvSpPr/>
            <p:nvPr/>
          </p:nvSpPr>
          <p:spPr>
            <a:xfrm rot="900000">
              <a:off x="7365372" y="3580459"/>
              <a:ext cx="2394983" cy="2396285"/>
            </a:xfrm>
            <a:prstGeom prst="dodecagon">
              <a:avLst/>
            </a:prstGeom>
            <a:noFill/>
            <a:ln w="38100" cap="flat" cmpd="sng">
              <a:solidFill>
                <a:schemeClr val="tx1"/>
              </a:solidFill>
              <a:round/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9C17333-5342-4B47-AD31-512C7A4F014A}"/>
                </a:ext>
              </a:extLst>
            </p:cNvPr>
            <p:cNvSpPr txBox="1"/>
            <p:nvPr/>
          </p:nvSpPr>
          <p:spPr>
            <a:xfrm>
              <a:off x="8379401" y="3197093"/>
              <a:ext cx="341234" cy="382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1D4CB15-DEAD-AA43-A24F-5F3CEE66A814}"/>
                </a:ext>
              </a:extLst>
            </p:cNvPr>
            <p:cNvSpPr txBox="1"/>
            <p:nvPr/>
          </p:nvSpPr>
          <p:spPr>
            <a:xfrm>
              <a:off x="9107281" y="3400771"/>
              <a:ext cx="7558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</a:t>
              </a:r>
              <a:r>
                <a:rPr lang="en-US" dirty="0">
                  <a:latin typeface="ScaleDegrees Times" pitchFamily="2" charset="0"/>
                  <a:ea typeface="ScaleDegrees Times" pitchFamily="2" charset="0"/>
                </a:rPr>
                <a:t>#</a:t>
              </a:r>
              <a:r>
                <a:rPr lang="en-US" dirty="0"/>
                <a:t>/D</a:t>
              </a:r>
              <a:r>
                <a:rPr lang="en-US" dirty="0">
                  <a:latin typeface="ScaleDegrees Times" pitchFamily="2" charset="0"/>
                  <a:ea typeface="ScaleDegrees Times" pitchFamily="2" charset="0"/>
                </a:rPr>
                <a:t>b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81B2E25-153F-1C43-B40E-DE2C15C4E0AD}"/>
                </a:ext>
              </a:extLst>
            </p:cNvPr>
            <p:cNvSpPr txBox="1"/>
            <p:nvPr/>
          </p:nvSpPr>
          <p:spPr>
            <a:xfrm>
              <a:off x="9781355" y="4593935"/>
              <a:ext cx="7558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</a:t>
              </a:r>
              <a:r>
                <a:rPr lang="en-US" dirty="0">
                  <a:latin typeface="ScaleDegrees Times" pitchFamily="2" charset="0"/>
                  <a:ea typeface="ScaleDegrees Times" pitchFamily="2" charset="0"/>
                </a:rPr>
                <a:t>#</a:t>
              </a:r>
              <a:r>
                <a:rPr lang="en-US" dirty="0"/>
                <a:t>/E</a:t>
              </a:r>
              <a:r>
                <a:rPr lang="en-US" dirty="0">
                  <a:latin typeface="ScaleDegrees Times" pitchFamily="2" charset="0"/>
                  <a:ea typeface="ScaleDegrees Times" pitchFamily="2" charset="0"/>
                </a:rPr>
                <a:t>b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3731405-F2D5-6D47-9CC2-3BA8E638397C}"/>
                </a:ext>
              </a:extLst>
            </p:cNvPr>
            <p:cNvSpPr txBox="1"/>
            <p:nvPr/>
          </p:nvSpPr>
          <p:spPr>
            <a:xfrm>
              <a:off x="8221784" y="5997607"/>
              <a:ext cx="7558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</a:t>
              </a:r>
              <a:r>
                <a:rPr lang="en-US" dirty="0">
                  <a:latin typeface="ScaleDegrees Times" pitchFamily="2" charset="0"/>
                  <a:ea typeface="ScaleDegrees Times" pitchFamily="2" charset="0"/>
                </a:rPr>
                <a:t>#</a:t>
              </a:r>
              <a:r>
                <a:rPr lang="en-US" dirty="0"/>
                <a:t>/G</a:t>
              </a:r>
              <a:r>
                <a:rPr lang="en-US" dirty="0">
                  <a:latin typeface="ScaleDegrees Times" pitchFamily="2" charset="0"/>
                  <a:ea typeface="ScaleDegrees Times" pitchFamily="2" charset="0"/>
                </a:rPr>
                <a:t>b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F5585D4-39EC-8F43-A277-A5BE23B8E6C7}"/>
                </a:ext>
              </a:extLst>
            </p:cNvPr>
            <p:cNvSpPr txBox="1"/>
            <p:nvPr/>
          </p:nvSpPr>
          <p:spPr>
            <a:xfrm>
              <a:off x="6846893" y="5324640"/>
              <a:ext cx="7558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G</a:t>
              </a:r>
              <a:r>
                <a:rPr lang="en-US" dirty="0">
                  <a:latin typeface="ScaleDegrees Times" pitchFamily="2" charset="0"/>
                  <a:ea typeface="ScaleDegrees Times" pitchFamily="2" charset="0"/>
                </a:rPr>
                <a:t>#</a:t>
              </a:r>
              <a:r>
                <a:rPr lang="en-US" dirty="0"/>
                <a:t>/A</a:t>
              </a:r>
              <a:r>
                <a:rPr lang="en-US" dirty="0">
                  <a:latin typeface="ScaleDegrees Times" pitchFamily="2" charset="0"/>
                  <a:ea typeface="ScaleDegrees Times" pitchFamily="2" charset="0"/>
                </a:rPr>
                <a:t>b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E1BFA4D-9061-9F4A-9E90-3112FBCB90A4}"/>
                </a:ext>
              </a:extLst>
            </p:cNvPr>
            <p:cNvSpPr txBox="1"/>
            <p:nvPr/>
          </p:nvSpPr>
          <p:spPr>
            <a:xfrm>
              <a:off x="6871909" y="3902206"/>
              <a:ext cx="7558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</a:t>
              </a:r>
              <a:r>
                <a:rPr lang="en-US" dirty="0">
                  <a:latin typeface="ScaleDegrees Times" pitchFamily="2" charset="0"/>
                  <a:ea typeface="ScaleDegrees Times" pitchFamily="2" charset="0"/>
                </a:rPr>
                <a:t>#</a:t>
              </a:r>
              <a:r>
                <a:rPr lang="en-US" dirty="0"/>
                <a:t>/B</a:t>
              </a:r>
              <a:r>
                <a:rPr lang="en-US" dirty="0">
                  <a:latin typeface="ScaleDegrees Times" pitchFamily="2" charset="0"/>
                  <a:ea typeface="ScaleDegrees Times" pitchFamily="2" charset="0"/>
                </a:rPr>
                <a:t>b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8AD9B97-E2BB-C84C-8C79-3F28B994FA91}"/>
                </a:ext>
              </a:extLst>
            </p:cNvPr>
            <p:cNvSpPr txBox="1"/>
            <p:nvPr/>
          </p:nvSpPr>
          <p:spPr>
            <a:xfrm>
              <a:off x="9616798" y="3946006"/>
              <a:ext cx="3412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E577C1E-11DB-694B-AB5E-FB45A7943FEC}"/>
                </a:ext>
              </a:extLst>
            </p:cNvPr>
            <p:cNvSpPr txBox="1"/>
            <p:nvPr/>
          </p:nvSpPr>
          <p:spPr>
            <a:xfrm>
              <a:off x="9610738" y="5229905"/>
              <a:ext cx="341234" cy="382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E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F2132C1-1F1C-D441-A29C-D8D64A6BB559}"/>
                </a:ext>
              </a:extLst>
            </p:cNvPr>
            <p:cNvSpPr txBox="1"/>
            <p:nvPr/>
          </p:nvSpPr>
          <p:spPr>
            <a:xfrm>
              <a:off x="9107281" y="5800020"/>
              <a:ext cx="341234" cy="382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2A6B225-0D70-1748-8511-E68841D452E3}"/>
                </a:ext>
              </a:extLst>
            </p:cNvPr>
            <p:cNvSpPr txBox="1"/>
            <p:nvPr/>
          </p:nvSpPr>
          <p:spPr>
            <a:xfrm>
              <a:off x="7657592" y="5816709"/>
              <a:ext cx="341234" cy="382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G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54963AA-613D-CB4D-BF13-6DACF0FCA3DF}"/>
                </a:ext>
              </a:extLst>
            </p:cNvPr>
            <p:cNvSpPr txBox="1"/>
            <p:nvPr/>
          </p:nvSpPr>
          <p:spPr>
            <a:xfrm>
              <a:off x="7009758" y="4599970"/>
              <a:ext cx="341234" cy="382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A177481-625F-5442-B8AF-19EED2D1AD4D}"/>
                </a:ext>
              </a:extLst>
            </p:cNvPr>
            <p:cNvSpPr txBox="1"/>
            <p:nvPr/>
          </p:nvSpPr>
          <p:spPr>
            <a:xfrm>
              <a:off x="7706040" y="3400771"/>
              <a:ext cx="341234" cy="382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A02ECD00-69BC-0D4B-8A0A-10D575670A1C}"/>
              </a:ext>
            </a:extLst>
          </p:cNvPr>
          <p:cNvSpPr/>
          <p:nvPr/>
        </p:nvSpPr>
        <p:spPr>
          <a:xfrm>
            <a:off x="1714995" y="3789191"/>
            <a:ext cx="2430363" cy="239924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89BE212-8373-B841-A0E3-792A099F6489}"/>
              </a:ext>
            </a:extLst>
          </p:cNvPr>
          <p:cNvCxnSpPr>
            <a:cxnSpLocks/>
          </p:cNvCxnSpPr>
          <p:nvPr/>
        </p:nvCxnSpPr>
        <p:spPr>
          <a:xfrm>
            <a:off x="4809564" y="4988814"/>
            <a:ext cx="12954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521D177-1ED7-964D-8E3A-27EF445C9F29}"/>
              </a:ext>
            </a:extLst>
          </p:cNvPr>
          <p:cNvSpPr txBox="1"/>
          <p:nvPr/>
        </p:nvSpPr>
        <p:spPr>
          <a:xfrm>
            <a:off x="2165795" y="4665649"/>
            <a:ext cx="1528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continuous pitch space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BBBB694-E06A-084D-A453-1A9059D51033}"/>
              </a:ext>
            </a:extLst>
          </p:cNvPr>
          <p:cNvSpPr txBox="1"/>
          <p:nvPr/>
        </p:nvSpPr>
        <p:spPr>
          <a:xfrm>
            <a:off x="7508898" y="4642111"/>
            <a:ext cx="1528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discrete</a:t>
            </a:r>
          </a:p>
          <a:p>
            <a:pPr algn="ctr"/>
            <a:r>
              <a:rPr lang="en-US" dirty="0"/>
              <a:t>pitch space</a:t>
            </a:r>
          </a:p>
        </p:txBody>
      </p:sp>
    </p:spTree>
    <p:extLst>
      <p:ext uri="{BB962C8B-B14F-4D97-AF65-F5344CB8AC3E}">
        <p14:creationId xmlns:p14="http://schemas.microsoft.com/office/powerpoint/2010/main" val="109028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6" grpId="0" animBg="1"/>
      <p:bldP spid="4" grpId="0"/>
      <p:bldP spid="3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883" y="609600"/>
            <a:ext cx="11134163" cy="854669"/>
          </a:xfrm>
        </p:spPr>
        <p:txBody>
          <a:bodyPr>
            <a:normAutofit fontScale="90000"/>
          </a:bodyPr>
          <a:lstStyle/>
          <a:p>
            <a:r>
              <a:rPr lang="en-US" dirty="0"/>
              <a:t>Axioms of the tonal system</a:t>
            </a:r>
            <a:br>
              <a:rPr lang="en-US" dirty="0"/>
            </a:br>
            <a:r>
              <a:rPr lang="en-US" sz="2000" dirty="0"/>
              <a:t>(not comprehensive)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BEE941E-FB24-EA43-A983-75BF68C49F03}"/>
              </a:ext>
            </a:extLst>
          </p:cNvPr>
          <p:cNvSpPr txBox="1">
            <a:spLocks/>
          </p:cNvSpPr>
          <p:nvPr/>
        </p:nvSpPr>
        <p:spPr>
          <a:xfrm>
            <a:off x="818114" y="2517291"/>
            <a:ext cx="11373886" cy="3714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</a:pPr>
            <a:r>
              <a:rPr lang="en-US" sz="2300" b="1" dirty="0"/>
              <a:t>chooses twenty-four </a:t>
            </a:r>
            <a:r>
              <a:rPr lang="en-US" sz="2300" b="1" dirty="0">
                <a:solidFill>
                  <a:srgbClr val="FF0000"/>
                </a:solidFill>
              </a:rPr>
              <a:t>diatonic scales</a:t>
            </a:r>
            <a:r>
              <a:rPr lang="en-US" sz="2300" b="1" dirty="0"/>
              <a:t> from the chromatic scale for general use.</a:t>
            </a:r>
            <a:r>
              <a:rPr lang="en-US" sz="2300" dirty="0"/>
              <a:t> </a:t>
            </a:r>
            <a:endParaRPr lang="en-US" sz="23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D355FB-1029-5743-B071-D5FFB6122D5D}"/>
              </a:ext>
            </a:extLst>
          </p:cNvPr>
          <p:cNvSpPr txBox="1"/>
          <p:nvPr/>
        </p:nvSpPr>
        <p:spPr>
          <a:xfrm>
            <a:off x="537883" y="1801390"/>
            <a:ext cx="20391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Tonality…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EE02FC7-7172-D749-A772-0F5CF206DAA4}"/>
              </a:ext>
            </a:extLst>
          </p:cNvPr>
          <p:cNvGrpSpPr/>
          <p:nvPr/>
        </p:nvGrpSpPr>
        <p:grpSpPr>
          <a:xfrm>
            <a:off x="1213483" y="3265426"/>
            <a:ext cx="3690326" cy="3169846"/>
            <a:chOff x="6846893" y="3197093"/>
            <a:chExt cx="3690326" cy="3169846"/>
          </a:xfrm>
        </p:grpSpPr>
        <p:sp>
          <p:nvSpPr>
            <p:cNvPr id="14" name="Dodecagon 13">
              <a:extLst>
                <a:ext uri="{FF2B5EF4-FFF2-40B4-BE49-F238E27FC236}">
                  <a16:creationId xmlns:a16="http://schemas.microsoft.com/office/drawing/2014/main" id="{CAEDDE74-0A0D-8A40-8A7E-9394977EE4AA}"/>
                </a:ext>
              </a:extLst>
            </p:cNvPr>
            <p:cNvSpPr/>
            <p:nvPr/>
          </p:nvSpPr>
          <p:spPr>
            <a:xfrm rot="900000">
              <a:off x="7365372" y="3580459"/>
              <a:ext cx="2394983" cy="2396285"/>
            </a:xfrm>
            <a:prstGeom prst="dodecagon">
              <a:avLst/>
            </a:prstGeom>
            <a:noFill/>
            <a:ln w="38100" cap="flat" cmpd="sng">
              <a:solidFill>
                <a:schemeClr val="tx1"/>
              </a:solidFill>
              <a:round/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9C17333-5342-4B47-AD31-512C7A4F014A}"/>
                </a:ext>
              </a:extLst>
            </p:cNvPr>
            <p:cNvSpPr txBox="1"/>
            <p:nvPr/>
          </p:nvSpPr>
          <p:spPr>
            <a:xfrm>
              <a:off x="8379401" y="3197093"/>
              <a:ext cx="341234" cy="382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1D4CB15-DEAD-AA43-A24F-5F3CEE66A814}"/>
                </a:ext>
              </a:extLst>
            </p:cNvPr>
            <p:cNvSpPr txBox="1"/>
            <p:nvPr/>
          </p:nvSpPr>
          <p:spPr>
            <a:xfrm>
              <a:off x="9107281" y="3400771"/>
              <a:ext cx="7558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</a:t>
              </a:r>
              <a:r>
                <a:rPr lang="en-US" dirty="0">
                  <a:latin typeface="ScaleDegrees Times" pitchFamily="2" charset="0"/>
                  <a:ea typeface="ScaleDegrees Times" pitchFamily="2" charset="0"/>
                </a:rPr>
                <a:t>#</a:t>
              </a:r>
              <a:r>
                <a:rPr lang="en-US" dirty="0"/>
                <a:t>/D</a:t>
              </a:r>
              <a:r>
                <a:rPr lang="en-US" dirty="0">
                  <a:latin typeface="ScaleDegrees Times" pitchFamily="2" charset="0"/>
                  <a:ea typeface="ScaleDegrees Times" pitchFamily="2" charset="0"/>
                </a:rPr>
                <a:t>b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81B2E25-153F-1C43-B40E-DE2C15C4E0AD}"/>
                </a:ext>
              </a:extLst>
            </p:cNvPr>
            <p:cNvSpPr txBox="1"/>
            <p:nvPr/>
          </p:nvSpPr>
          <p:spPr>
            <a:xfrm>
              <a:off x="9781355" y="4593935"/>
              <a:ext cx="7558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</a:t>
              </a:r>
              <a:r>
                <a:rPr lang="en-US" dirty="0">
                  <a:latin typeface="ScaleDegrees Times" pitchFamily="2" charset="0"/>
                  <a:ea typeface="ScaleDegrees Times" pitchFamily="2" charset="0"/>
                </a:rPr>
                <a:t>#</a:t>
              </a:r>
              <a:r>
                <a:rPr lang="en-US" dirty="0"/>
                <a:t>/E</a:t>
              </a:r>
              <a:r>
                <a:rPr lang="en-US" dirty="0">
                  <a:latin typeface="ScaleDegrees Times" pitchFamily="2" charset="0"/>
                  <a:ea typeface="ScaleDegrees Times" pitchFamily="2" charset="0"/>
                </a:rPr>
                <a:t>b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3731405-F2D5-6D47-9CC2-3BA8E638397C}"/>
                </a:ext>
              </a:extLst>
            </p:cNvPr>
            <p:cNvSpPr txBox="1"/>
            <p:nvPr/>
          </p:nvSpPr>
          <p:spPr>
            <a:xfrm>
              <a:off x="8221784" y="5997607"/>
              <a:ext cx="7558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</a:t>
              </a:r>
              <a:r>
                <a:rPr lang="en-US" dirty="0">
                  <a:latin typeface="ScaleDegrees Times" pitchFamily="2" charset="0"/>
                  <a:ea typeface="ScaleDegrees Times" pitchFamily="2" charset="0"/>
                </a:rPr>
                <a:t>#</a:t>
              </a:r>
              <a:r>
                <a:rPr lang="en-US" dirty="0"/>
                <a:t>/G</a:t>
              </a:r>
              <a:r>
                <a:rPr lang="en-US" dirty="0">
                  <a:latin typeface="ScaleDegrees Times" pitchFamily="2" charset="0"/>
                  <a:ea typeface="ScaleDegrees Times" pitchFamily="2" charset="0"/>
                </a:rPr>
                <a:t>b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F5585D4-39EC-8F43-A277-A5BE23B8E6C7}"/>
                </a:ext>
              </a:extLst>
            </p:cNvPr>
            <p:cNvSpPr txBox="1"/>
            <p:nvPr/>
          </p:nvSpPr>
          <p:spPr>
            <a:xfrm>
              <a:off x="6846893" y="5324640"/>
              <a:ext cx="7558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G</a:t>
              </a:r>
              <a:r>
                <a:rPr lang="en-US" dirty="0">
                  <a:latin typeface="ScaleDegrees Times" pitchFamily="2" charset="0"/>
                  <a:ea typeface="ScaleDegrees Times" pitchFamily="2" charset="0"/>
                </a:rPr>
                <a:t>#</a:t>
              </a:r>
              <a:r>
                <a:rPr lang="en-US" dirty="0"/>
                <a:t>/A</a:t>
              </a:r>
              <a:r>
                <a:rPr lang="en-US" dirty="0">
                  <a:latin typeface="ScaleDegrees Times" pitchFamily="2" charset="0"/>
                  <a:ea typeface="ScaleDegrees Times" pitchFamily="2" charset="0"/>
                </a:rPr>
                <a:t>b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E1BFA4D-9061-9F4A-9E90-3112FBCB90A4}"/>
                </a:ext>
              </a:extLst>
            </p:cNvPr>
            <p:cNvSpPr txBox="1"/>
            <p:nvPr/>
          </p:nvSpPr>
          <p:spPr>
            <a:xfrm>
              <a:off x="6871909" y="3902206"/>
              <a:ext cx="7558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</a:t>
              </a:r>
              <a:r>
                <a:rPr lang="en-US" dirty="0">
                  <a:latin typeface="ScaleDegrees Times" pitchFamily="2" charset="0"/>
                  <a:ea typeface="ScaleDegrees Times" pitchFamily="2" charset="0"/>
                </a:rPr>
                <a:t>#</a:t>
              </a:r>
              <a:r>
                <a:rPr lang="en-US" dirty="0"/>
                <a:t>/B</a:t>
              </a:r>
              <a:r>
                <a:rPr lang="en-US" dirty="0">
                  <a:latin typeface="ScaleDegrees Times" pitchFamily="2" charset="0"/>
                  <a:ea typeface="ScaleDegrees Times" pitchFamily="2" charset="0"/>
                </a:rPr>
                <a:t>b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8AD9B97-E2BB-C84C-8C79-3F28B994FA91}"/>
                </a:ext>
              </a:extLst>
            </p:cNvPr>
            <p:cNvSpPr txBox="1"/>
            <p:nvPr/>
          </p:nvSpPr>
          <p:spPr>
            <a:xfrm>
              <a:off x="9616798" y="3946006"/>
              <a:ext cx="3412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E577C1E-11DB-694B-AB5E-FB45A7943FEC}"/>
                </a:ext>
              </a:extLst>
            </p:cNvPr>
            <p:cNvSpPr txBox="1"/>
            <p:nvPr/>
          </p:nvSpPr>
          <p:spPr>
            <a:xfrm>
              <a:off x="9610738" y="5229905"/>
              <a:ext cx="341234" cy="382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E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F2132C1-1F1C-D441-A29C-D8D64A6BB559}"/>
                </a:ext>
              </a:extLst>
            </p:cNvPr>
            <p:cNvSpPr txBox="1"/>
            <p:nvPr/>
          </p:nvSpPr>
          <p:spPr>
            <a:xfrm>
              <a:off x="9107281" y="5800020"/>
              <a:ext cx="341234" cy="382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2A6B225-0D70-1748-8511-E68841D452E3}"/>
                </a:ext>
              </a:extLst>
            </p:cNvPr>
            <p:cNvSpPr txBox="1"/>
            <p:nvPr/>
          </p:nvSpPr>
          <p:spPr>
            <a:xfrm>
              <a:off x="7657592" y="5816709"/>
              <a:ext cx="341234" cy="382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G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54963AA-613D-CB4D-BF13-6DACF0FCA3DF}"/>
                </a:ext>
              </a:extLst>
            </p:cNvPr>
            <p:cNvSpPr txBox="1"/>
            <p:nvPr/>
          </p:nvSpPr>
          <p:spPr>
            <a:xfrm>
              <a:off x="7009758" y="4599970"/>
              <a:ext cx="341234" cy="382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A177481-625F-5442-B8AF-19EED2D1AD4D}"/>
                </a:ext>
              </a:extLst>
            </p:cNvPr>
            <p:cNvSpPr txBox="1"/>
            <p:nvPr/>
          </p:nvSpPr>
          <p:spPr>
            <a:xfrm>
              <a:off x="7706040" y="3400771"/>
              <a:ext cx="341234" cy="382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</a:t>
              </a:r>
            </a:p>
          </p:txBody>
        </p:sp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89BE212-8373-B841-A0E3-792A099F6489}"/>
              </a:ext>
            </a:extLst>
          </p:cNvPr>
          <p:cNvCxnSpPr>
            <a:cxnSpLocks/>
          </p:cNvCxnSpPr>
          <p:nvPr/>
        </p:nvCxnSpPr>
        <p:spPr>
          <a:xfrm>
            <a:off x="4999043" y="4850349"/>
            <a:ext cx="12954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88F948D7-2405-D34A-9166-D022D3E2FA9D}"/>
              </a:ext>
            </a:extLst>
          </p:cNvPr>
          <p:cNvGrpSpPr/>
          <p:nvPr/>
        </p:nvGrpSpPr>
        <p:grpSpPr>
          <a:xfrm>
            <a:off x="6385269" y="3234056"/>
            <a:ext cx="3690326" cy="3169846"/>
            <a:chOff x="6846893" y="3197093"/>
            <a:chExt cx="3690326" cy="3169846"/>
          </a:xfrm>
        </p:grpSpPr>
        <p:sp>
          <p:nvSpPr>
            <p:cNvPr id="105" name="Dodecagon 104">
              <a:extLst>
                <a:ext uri="{FF2B5EF4-FFF2-40B4-BE49-F238E27FC236}">
                  <a16:creationId xmlns:a16="http://schemas.microsoft.com/office/drawing/2014/main" id="{33EBD7B5-B107-084F-8D5A-010C2191B554}"/>
                </a:ext>
              </a:extLst>
            </p:cNvPr>
            <p:cNvSpPr/>
            <p:nvPr/>
          </p:nvSpPr>
          <p:spPr>
            <a:xfrm rot="900000">
              <a:off x="7365372" y="3580459"/>
              <a:ext cx="2394983" cy="2396285"/>
            </a:xfrm>
            <a:prstGeom prst="dodecagon">
              <a:avLst/>
            </a:prstGeom>
            <a:noFill/>
            <a:ln w="38100" cap="flat" cmpd="sng">
              <a:solidFill>
                <a:schemeClr val="tx1"/>
              </a:solidFill>
              <a:round/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39E118EC-C67D-894D-A41C-F9D86FB26F63}"/>
                </a:ext>
              </a:extLst>
            </p:cNvPr>
            <p:cNvSpPr txBox="1"/>
            <p:nvPr/>
          </p:nvSpPr>
          <p:spPr>
            <a:xfrm>
              <a:off x="8379401" y="3197093"/>
              <a:ext cx="341234" cy="382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EDF9C3EF-1907-E849-A023-289B472300FC}"/>
                </a:ext>
              </a:extLst>
            </p:cNvPr>
            <p:cNvSpPr txBox="1"/>
            <p:nvPr/>
          </p:nvSpPr>
          <p:spPr>
            <a:xfrm>
              <a:off x="9107281" y="3400771"/>
              <a:ext cx="7558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</a:t>
              </a:r>
              <a:r>
                <a:rPr lang="en-US" dirty="0">
                  <a:latin typeface="ScaleDegrees Times" pitchFamily="2" charset="0"/>
                  <a:ea typeface="ScaleDegrees Times" pitchFamily="2" charset="0"/>
                </a:rPr>
                <a:t>#</a:t>
              </a:r>
              <a:r>
                <a:rPr lang="en-US" dirty="0"/>
                <a:t>/D</a:t>
              </a:r>
              <a:r>
                <a:rPr lang="en-US" dirty="0">
                  <a:latin typeface="ScaleDegrees Times" pitchFamily="2" charset="0"/>
                  <a:ea typeface="ScaleDegrees Times" pitchFamily="2" charset="0"/>
                </a:rPr>
                <a:t>b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734F9B67-5AB3-AE43-97A1-6AE045AEBA22}"/>
                </a:ext>
              </a:extLst>
            </p:cNvPr>
            <p:cNvSpPr txBox="1"/>
            <p:nvPr/>
          </p:nvSpPr>
          <p:spPr>
            <a:xfrm>
              <a:off x="9781355" y="4593935"/>
              <a:ext cx="7558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</a:t>
              </a:r>
              <a:r>
                <a:rPr lang="en-US" dirty="0">
                  <a:latin typeface="ScaleDegrees Times" pitchFamily="2" charset="0"/>
                  <a:ea typeface="ScaleDegrees Times" pitchFamily="2" charset="0"/>
                </a:rPr>
                <a:t>#</a:t>
              </a:r>
              <a:r>
                <a:rPr lang="en-US" dirty="0"/>
                <a:t>/E</a:t>
              </a:r>
              <a:r>
                <a:rPr lang="en-US" dirty="0">
                  <a:latin typeface="ScaleDegrees Times" pitchFamily="2" charset="0"/>
                  <a:ea typeface="ScaleDegrees Times" pitchFamily="2" charset="0"/>
                </a:rPr>
                <a:t>b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F6773631-D3A6-DC46-AA86-3FB4B42593FA}"/>
                </a:ext>
              </a:extLst>
            </p:cNvPr>
            <p:cNvSpPr txBox="1"/>
            <p:nvPr/>
          </p:nvSpPr>
          <p:spPr>
            <a:xfrm>
              <a:off x="8221784" y="5997607"/>
              <a:ext cx="7558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</a:t>
              </a:r>
              <a:r>
                <a:rPr lang="en-US" dirty="0">
                  <a:latin typeface="ScaleDegrees Times" pitchFamily="2" charset="0"/>
                  <a:ea typeface="ScaleDegrees Times" pitchFamily="2" charset="0"/>
                </a:rPr>
                <a:t>#</a:t>
              </a:r>
              <a:r>
                <a:rPr lang="en-US" dirty="0"/>
                <a:t>/G</a:t>
              </a:r>
              <a:r>
                <a:rPr lang="en-US" dirty="0">
                  <a:latin typeface="ScaleDegrees Times" pitchFamily="2" charset="0"/>
                  <a:ea typeface="ScaleDegrees Times" pitchFamily="2" charset="0"/>
                </a:rPr>
                <a:t>b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0778796A-C02E-224C-88BF-9D1B6D488508}"/>
                </a:ext>
              </a:extLst>
            </p:cNvPr>
            <p:cNvSpPr txBox="1"/>
            <p:nvPr/>
          </p:nvSpPr>
          <p:spPr>
            <a:xfrm>
              <a:off x="6846893" y="5324640"/>
              <a:ext cx="7558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G</a:t>
              </a:r>
              <a:r>
                <a:rPr lang="en-US" dirty="0">
                  <a:latin typeface="ScaleDegrees Times" pitchFamily="2" charset="0"/>
                  <a:ea typeface="ScaleDegrees Times" pitchFamily="2" charset="0"/>
                </a:rPr>
                <a:t>#</a:t>
              </a:r>
              <a:r>
                <a:rPr lang="en-US" dirty="0"/>
                <a:t>/A</a:t>
              </a:r>
              <a:r>
                <a:rPr lang="en-US" dirty="0">
                  <a:latin typeface="ScaleDegrees Times" pitchFamily="2" charset="0"/>
                  <a:ea typeface="ScaleDegrees Times" pitchFamily="2" charset="0"/>
                </a:rPr>
                <a:t>b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D65AEB8-EA5B-B940-8CF3-C8ADC59773DB}"/>
                </a:ext>
              </a:extLst>
            </p:cNvPr>
            <p:cNvSpPr txBox="1"/>
            <p:nvPr/>
          </p:nvSpPr>
          <p:spPr>
            <a:xfrm>
              <a:off x="6871909" y="3902206"/>
              <a:ext cx="7558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</a:t>
              </a:r>
              <a:r>
                <a:rPr lang="en-US" dirty="0">
                  <a:latin typeface="ScaleDegrees Times" pitchFamily="2" charset="0"/>
                  <a:ea typeface="ScaleDegrees Times" pitchFamily="2" charset="0"/>
                </a:rPr>
                <a:t>#</a:t>
              </a:r>
              <a:r>
                <a:rPr lang="en-US" dirty="0"/>
                <a:t>/B</a:t>
              </a:r>
              <a:r>
                <a:rPr lang="en-US" dirty="0">
                  <a:latin typeface="ScaleDegrees Times" pitchFamily="2" charset="0"/>
                  <a:ea typeface="ScaleDegrees Times" pitchFamily="2" charset="0"/>
                </a:rPr>
                <a:t>b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9E4871C8-5688-7B46-BACC-CA4225A3F892}"/>
                </a:ext>
              </a:extLst>
            </p:cNvPr>
            <p:cNvSpPr txBox="1"/>
            <p:nvPr/>
          </p:nvSpPr>
          <p:spPr>
            <a:xfrm>
              <a:off x="9616798" y="3946006"/>
              <a:ext cx="3412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3E5471D2-7067-2B4C-8973-46FB0406830F}"/>
                </a:ext>
              </a:extLst>
            </p:cNvPr>
            <p:cNvSpPr txBox="1"/>
            <p:nvPr/>
          </p:nvSpPr>
          <p:spPr>
            <a:xfrm>
              <a:off x="9610738" y="5229905"/>
              <a:ext cx="341234" cy="382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E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2EB7C1-C179-B048-8085-AF241D49A8A8}"/>
                </a:ext>
              </a:extLst>
            </p:cNvPr>
            <p:cNvSpPr txBox="1"/>
            <p:nvPr/>
          </p:nvSpPr>
          <p:spPr>
            <a:xfrm>
              <a:off x="9107281" y="5800020"/>
              <a:ext cx="341234" cy="382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6DC1ED45-1C5E-8A49-881D-FA78D0259C34}"/>
                </a:ext>
              </a:extLst>
            </p:cNvPr>
            <p:cNvSpPr txBox="1"/>
            <p:nvPr/>
          </p:nvSpPr>
          <p:spPr>
            <a:xfrm>
              <a:off x="7657592" y="5816709"/>
              <a:ext cx="341234" cy="382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G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9F0D367E-7172-8C46-89B9-6AAFE605DC35}"/>
                </a:ext>
              </a:extLst>
            </p:cNvPr>
            <p:cNvSpPr txBox="1"/>
            <p:nvPr/>
          </p:nvSpPr>
          <p:spPr>
            <a:xfrm>
              <a:off x="7009758" y="4599970"/>
              <a:ext cx="341234" cy="382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BA65ADB4-CA8E-9B41-82CD-8C80D724FF8A}"/>
                </a:ext>
              </a:extLst>
            </p:cNvPr>
            <p:cNvSpPr txBox="1"/>
            <p:nvPr/>
          </p:nvSpPr>
          <p:spPr>
            <a:xfrm>
              <a:off x="7706040" y="3400771"/>
              <a:ext cx="341234" cy="382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</a:t>
              </a: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35A3FF6E-D49B-FD40-9D6A-0809E167EE14}"/>
              </a:ext>
            </a:extLst>
          </p:cNvPr>
          <p:cNvGrpSpPr/>
          <p:nvPr/>
        </p:nvGrpSpPr>
        <p:grpSpPr>
          <a:xfrm>
            <a:off x="6845347" y="3578744"/>
            <a:ext cx="2322025" cy="2480735"/>
            <a:chOff x="2129139" y="3558938"/>
            <a:chExt cx="2322025" cy="2480735"/>
          </a:xfrm>
        </p:grpSpPr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320EB0C5-8BDF-5547-BC68-4CF2D74D679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42515" y="4178990"/>
              <a:ext cx="152" cy="124036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AF004F81-4128-AF4B-B725-EFBB8D34FB1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29139" y="4799490"/>
              <a:ext cx="619732" cy="107408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DF8CA27C-FFC0-9B41-B207-01084D7A9D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45081" y="3716830"/>
              <a:ext cx="620051" cy="107426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3AF0A0B9-9C80-2E45-86B1-62FAAD322B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49190" y="3558938"/>
              <a:ext cx="619885" cy="16628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C3DD2B6D-D2CC-C848-985F-F0A42470E4E4}"/>
                </a:ext>
              </a:extLst>
            </p:cNvPr>
            <p:cNvCxnSpPr>
              <a:cxnSpLocks/>
            </p:cNvCxnSpPr>
            <p:nvPr/>
          </p:nvCxnSpPr>
          <p:spPr>
            <a:xfrm>
              <a:off x="3368847" y="3567687"/>
              <a:ext cx="1073592" cy="62005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FC1CD7C8-2432-4F4B-A328-0272C08A3E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68770" y="5415377"/>
              <a:ext cx="1082394" cy="62429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F35A8234-5FC9-8149-BF71-1174ECEB522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48871" y="5873572"/>
              <a:ext cx="619899" cy="16610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EA1737C1-F02E-F54E-808E-8EA8CF266B22}"/>
              </a:ext>
            </a:extLst>
          </p:cNvPr>
          <p:cNvGrpSpPr/>
          <p:nvPr/>
        </p:nvGrpSpPr>
        <p:grpSpPr>
          <a:xfrm>
            <a:off x="6854817" y="3590454"/>
            <a:ext cx="2313528" cy="2325748"/>
            <a:chOff x="2129139" y="3558938"/>
            <a:chExt cx="2313528" cy="2325748"/>
          </a:xfrm>
        </p:grpSpPr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536A36AE-654E-3F49-9EAD-D5C973DE825F}"/>
                </a:ext>
              </a:extLst>
            </p:cNvPr>
            <p:cNvCxnSpPr>
              <a:cxnSpLocks/>
            </p:cNvCxnSpPr>
            <p:nvPr/>
          </p:nvCxnSpPr>
          <p:spPr>
            <a:xfrm>
              <a:off x="3369075" y="3558938"/>
              <a:ext cx="1073592" cy="62005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E5A45F74-4546-4D4B-A401-D4C3DE5AC4E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48871" y="5884501"/>
              <a:ext cx="1239784" cy="18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33DC96DF-C386-B942-96D3-925077163F4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29139" y="4799490"/>
              <a:ext cx="628382" cy="108373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463B9EE8-3F68-C543-B2FF-C3E704DB25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29139" y="4179254"/>
              <a:ext cx="166191" cy="62023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5A0FF46-7B07-F14B-AC0A-CC9DE486EC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95330" y="3558938"/>
              <a:ext cx="1073745" cy="62031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AC37F2F2-E3DD-4444-A2CB-3C89E0BB866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42515" y="4178990"/>
              <a:ext cx="152" cy="124036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ED3BF283-EEAC-8F4F-BDC1-EEBA5AD245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88655" y="5419357"/>
              <a:ext cx="453860" cy="45403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7284735F-B480-AA47-B13F-897770536970}"/>
              </a:ext>
            </a:extLst>
          </p:cNvPr>
          <p:cNvGrpSpPr/>
          <p:nvPr/>
        </p:nvGrpSpPr>
        <p:grpSpPr>
          <a:xfrm>
            <a:off x="6861441" y="3573233"/>
            <a:ext cx="2313528" cy="2322483"/>
            <a:chOff x="2137787" y="3560928"/>
            <a:chExt cx="2313528" cy="2322483"/>
          </a:xfrm>
        </p:grpSpPr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3B3085D9-4E97-6B48-8726-37A6F61A7620}"/>
                </a:ext>
              </a:extLst>
            </p:cNvPr>
            <p:cNvCxnSpPr>
              <a:cxnSpLocks/>
            </p:cNvCxnSpPr>
            <p:nvPr/>
          </p:nvCxnSpPr>
          <p:spPr>
            <a:xfrm>
              <a:off x="3377723" y="3568777"/>
              <a:ext cx="1073592" cy="62005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1EC9552D-F9DD-174F-8426-8F28F2BE45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51163" y="4188829"/>
              <a:ext cx="152" cy="124036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77B97EBF-C540-564F-986F-BAB569F11B3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89543" y="5415377"/>
              <a:ext cx="453860" cy="45924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B09B64FD-B43F-5C41-841C-C9A1C05E7C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57519" y="5883226"/>
              <a:ext cx="1239784" cy="18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CFA49FC3-B10E-AF4D-A5F4-5BB8BA65B4C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37787" y="4809329"/>
              <a:ext cx="619732" cy="107408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CAC29340-3B38-B349-B342-DFAC1B01ED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37787" y="3735063"/>
              <a:ext cx="620051" cy="107426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A0029426-2B73-9749-AE27-673AE8E90D2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49037" y="3560928"/>
              <a:ext cx="619885" cy="16628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0037570D-DEF2-C44A-A6DE-E4608F235FE8}"/>
              </a:ext>
            </a:extLst>
          </p:cNvPr>
          <p:cNvGrpSpPr/>
          <p:nvPr/>
        </p:nvGrpSpPr>
        <p:grpSpPr>
          <a:xfrm>
            <a:off x="7024304" y="3570534"/>
            <a:ext cx="2313528" cy="2480735"/>
            <a:chOff x="1855709" y="3606567"/>
            <a:chExt cx="2313528" cy="2480735"/>
          </a:xfrm>
        </p:grpSpPr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4BD1D4AD-0E8D-E445-B9BB-185B097D8C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55861" y="3606567"/>
              <a:ext cx="1073745" cy="62031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6EDFAB49-96EB-6445-BEA4-7C2295535BA1}"/>
                </a:ext>
              </a:extLst>
            </p:cNvPr>
            <p:cNvCxnSpPr>
              <a:cxnSpLocks/>
            </p:cNvCxnSpPr>
            <p:nvPr/>
          </p:nvCxnSpPr>
          <p:spPr>
            <a:xfrm>
              <a:off x="3549505" y="3772668"/>
              <a:ext cx="619732" cy="107408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83652B8D-DFCA-A840-9625-232FCD61BF3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49186" y="4846750"/>
              <a:ext cx="620051" cy="107426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995CCF96-658A-7E45-9EFE-B577300C10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29301" y="5921016"/>
              <a:ext cx="619885" cy="16628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12FC9C5F-D889-054E-9311-0B2C1B13A3A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55709" y="5467250"/>
              <a:ext cx="1073592" cy="62005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B837613D-5E6E-D049-A96A-DFED52D55F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55709" y="4226883"/>
              <a:ext cx="152" cy="124036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5500D583-8AB1-7A41-B10F-351BDE3AFD18}"/>
                </a:ext>
              </a:extLst>
            </p:cNvPr>
            <p:cNvCxnSpPr>
              <a:cxnSpLocks/>
            </p:cNvCxnSpPr>
            <p:nvPr/>
          </p:nvCxnSpPr>
          <p:spPr>
            <a:xfrm>
              <a:off x="2929606" y="3606567"/>
              <a:ext cx="619899" cy="16610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38330AF4-7D5A-C546-A91B-DDEC9BE58275}"/>
              </a:ext>
            </a:extLst>
          </p:cNvPr>
          <p:cNvGrpSpPr/>
          <p:nvPr/>
        </p:nvGrpSpPr>
        <p:grpSpPr>
          <a:xfrm>
            <a:off x="6858443" y="3736635"/>
            <a:ext cx="2313528" cy="2314634"/>
            <a:chOff x="1689670" y="3772668"/>
            <a:chExt cx="2313528" cy="2314634"/>
          </a:xfrm>
        </p:grpSpPr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51A5393D-A429-1A45-99A9-7D17299EE64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09721" y="3772668"/>
              <a:ext cx="1239784" cy="18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E5C95A89-8FCE-6A4B-BDC8-1A89FE6183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03046" y="4226619"/>
              <a:ext cx="152" cy="124036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692F54E5-DD03-E046-862E-3E2AD7E153F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29301" y="5466986"/>
              <a:ext cx="1073745" cy="62031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06C82A76-ECE4-DB4B-8E4E-DAAD3D2CB0D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309402" y="5921201"/>
              <a:ext cx="619899" cy="16610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735CE095-A3A8-B745-823F-B8F24176D89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689670" y="4847119"/>
              <a:ext cx="619732" cy="107408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42F44178-0E10-6746-86B7-F6DAD6F37E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89670" y="3772853"/>
              <a:ext cx="620051" cy="107426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353745E4-560A-2243-9F27-593F8252CDF7}"/>
                </a:ext>
              </a:extLst>
            </p:cNvPr>
            <p:cNvCxnSpPr>
              <a:cxnSpLocks/>
            </p:cNvCxnSpPr>
            <p:nvPr/>
          </p:nvCxnSpPr>
          <p:spPr>
            <a:xfrm>
              <a:off x="3549505" y="3772668"/>
              <a:ext cx="453693" cy="45395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C90BD2B5-0995-DB4C-87EB-848E5D3ABC01}"/>
              </a:ext>
            </a:extLst>
          </p:cNvPr>
          <p:cNvGrpSpPr/>
          <p:nvPr/>
        </p:nvGrpSpPr>
        <p:grpSpPr>
          <a:xfrm>
            <a:off x="7027480" y="3578744"/>
            <a:ext cx="2313528" cy="2314634"/>
            <a:chOff x="1855709" y="3606567"/>
            <a:chExt cx="2313528" cy="2314634"/>
          </a:xfrm>
        </p:grpSpPr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1B51053A-76E6-4144-8DAD-F81467F2376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49186" y="4846750"/>
              <a:ext cx="620051" cy="107426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0D892369-4018-0C40-9745-B1B71FB999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09402" y="5921016"/>
              <a:ext cx="1239784" cy="18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35DBC145-81EE-C54E-8767-D0BE25B7E3F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55709" y="5467250"/>
              <a:ext cx="453693" cy="45395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C6BC2C7D-E37D-A248-A7AA-9B06FB508D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55709" y="4226883"/>
              <a:ext cx="152" cy="124036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2EFA4D68-8804-B74F-BE41-4F35446FF6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55861" y="3606567"/>
              <a:ext cx="1073745" cy="62031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2E11B308-AB22-E64B-8812-C204141E9443}"/>
                </a:ext>
              </a:extLst>
            </p:cNvPr>
            <p:cNvCxnSpPr>
              <a:cxnSpLocks/>
            </p:cNvCxnSpPr>
            <p:nvPr/>
          </p:nvCxnSpPr>
          <p:spPr>
            <a:xfrm>
              <a:off x="2929606" y="3606567"/>
              <a:ext cx="1073592" cy="62005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0470F5C4-398F-474B-A376-DA557B54C127}"/>
                </a:ext>
              </a:extLst>
            </p:cNvPr>
            <p:cNvCxnSpPr>
              <a:cxnSpLocks/>
            </p:cNvCxnSpPr>
            <p:nvPr/>
          </p:nvCxnSpPr>
          <p:spPr>
            <a:xfrm>
              <a:off x="4003198" y="4226619"/>
              <a:ext cx="166039" cy="62013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0F105A4C-E57C-7044-9081-226A4CF6073E}"/>
              </a:ext>
            </a:extLst>
          </p:cNvPr>
          <p:cNvGrpSpPr/>
          <p:nvPr/>
        </p:nvGrpSpPr>
        <p:grpSpPr>
          <a:xfrm rot="1815168">
            <a:off x="7053130" y="3645899"/>
            <a:ext cx="2313528" cy="2314634"/>
            <a:chOff x="1855709" y="3606567"/>
            <a:chExt cx="2313528" cy="2314634"/>
          </a:xfrm>
        </p:grpSpPr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D626727E-4BBA-F344-A191-1712B4A81E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49186" y="4846750"/>
              <a:ext cx="620051" cy="107426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C436B6FA-2F8F-3A4E-A37D-261CB996BEB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09402" y="5921016"/>
              <a:ext cx="1239784" cy="18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7870B56F-BBF4-E34F-87C5-CA41D494BFF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55709" y="5467250"/>
              <a:ext cx="453693" cy="45395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2C1C71A1-2D69-9742-A047-5F63B51F6A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55709" y="4226883"/>
              <a:ext cx="152" cy="124036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BE264483-CCF4-E945-B24A-C2F16AFE69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55861" y="3606567"/>
              <a:ext cx="1073745" cy="62031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8D550507-FDC5-E64F-AF9D-2783E776993F}"/>
                </a:ext>
              </a:extLst>
            </p:cNvPr>
            <p:cNvCxnSpPr>
              <a:cxnSpLocks/>
            </p:cNvCxnSpPr>
            <p:nvPr/>
          </p:nvCxnSpPr>
          <p:spPr>
            <a:xfrm>
              <a:off x="2929606" y="3606567"/>
              <a:ext cx="1073592" cy="62005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6D54ED33-FA7D-F149-8A3E-8F43A222D96F}"/>
                </a:ext>
              </a:extLst>
            </p:cNvPr>
            <p:cNvCxnSpPr>
              <a:cxnSpLocks/>
            </p:cNvCxnSpPr>
            <p:nvPr/>
          </p:nvCxnSpPr>
          <p:spPr>
            <a:xfrm>
              <a:off x="4003198" y="4226619"/>
              <a:ext cx="166039" cy="62013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AF2C5A08-4307-BA49-AA64-0DA59B929DE4}"/>
              </a:ext>
            </a:extLst>
          </p:cNvPr>
          <p:cNvGrpSpPr/>
          <p:nvPr/>
        </p:nvGrpSpPr>
        <p:grpSpPr>
          <a:xfrm rot="1798596">
            <a:off x="6922927" y="3534653"/>
            <a:ext cx="2313528" cy="2325748"/>
            <a:chOff x="2129139" y="3558938"/>
            <a:chExt cx="2313528" cy="2325748"/>
          </a:xfrm>
        </p:grpSpPr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4E3BF1B7-80E8-EA42-89D5-65F0E24F26D8}"/>
                </a:ext>
              </a:extLst>
            </p:cNvPr>
            <p:cNvCxnSpPr>
              <a:cxnSpLocks/>
            </p:cNvCxnSpPr>
            <p:nvPr/>
          </p:nvCxnSpPr>
          <p:spPr>
            <a:xfrm>
              <a:off x="3369075" y="3558938"/>
              <a:ext cx="1073592" cy="62005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352F83D1-4E70-1647-9EA8-922675F94DF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48871" y="5884501"/>
              <a:ext cx="1239784" cy="18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368E5078-4C24-FB44-A21B-5C6814326ED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29139" y="4799490"/>
              <a:ext cx="628382" cy="108373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D236FCF5-2F12-1445-8859-1F82FBDA26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29139" y="4179254"/>
              <a:ext cx="166191" cy="62023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EC5D74DF-DFE1-0646-B069-27B7896F15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95330" y="3558938"/>
              <a:ext cx="1073745" cy="62031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4A8B0226-B277-064A-809C-1F01DC095D7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42515" y="4178990"/>
              <a:ext cx="152" cy="124036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2208F865-63D6-A546-BFE7-1BAD31CA3DF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88655" y="5419357"/>
              <a:ext cx="453860" cy="45403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9" name="TextBox 198">
            <a:extLst>
              <a:ext uri="{FF2B5EF4-FFF2-40B4-BE49-F238E27FC236}">
                <a16:creationId xmlns:a16="http://schemas.microsoft.com/office/drawing/2014/main" id="{A9AB801E-A84C-5C43-B77C-F867A96F7A15}"/>
              </a:ext>
            </a:extLst>
          </p:cNvPr>
          <p:cNvSpPr txBox="1"/>
          <p:nvPr/>
        </p:nvSpPr>
        <p:spPr>
          <a:xfrm>
            <a:off x="7917757" y="3233766"/>
            <a:ext cx="341234" cy="382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F839F26D-1185-FA46-82F3-3B6CDBAACBCA}"/>
              </a:ext>
            </a:extLst>
          </p:cNvPr>
          <p:cNvSpPr txBox="1"/>
          <p:nvPr/>
        </p:nvSpPr>
        <p:spPr>
          <a:xfrm>
            <a:off x="8645657" y="3437734"/>
            <a:ext cx="755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</a:t>
            </a:r>
            <a:r>
              <a:rPr lang="en-US" dirty="0">
                <a:solidFill>
                  <a:srgbClr val="FF0000"/>
                </a:solidFill>
                <a:latin typeface="ScaleDegrees Times" pitchFamily="2" charset="0"/>
                <a:ea typeface="ScaleDegrees Times" pitchFamily="2" charset="0"/>
              </a:rPr>
              <a:t>#</a:t>
            </a:r>
            <a:r>
              <a:rPr lang="en-US" dirty="0">
                <a:solidFill>
                  <a:srgbClr val="FF0000"/>
                </a:solidFill>
              </a:rPr>
              <a:t>/D</a:t>
            </a:r>
            <a:r>
              <a:rPr lang="en-US" dirty="0">
                <a:solidFill>
                  <a:srgbClr val="FF0000"/>
                </a:solidFill>
                <a:latin typeface="ScaleDegrees Times" pitchFamily="2" charset="0"/>
                <a:ea typeface="ScaleDegrees Times" pitchFamily="2" charset="0"/>
              </a:rPr>
              <a:t>b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171F1F33-BF1D-474C-B103-6E81086C0417}"/>
              </a:ext>
            </a:extLst>
          </p:cNvPr>
          <p:cNvSpPr txBox="1"/>
          <p:nvPr/>
        </p:nvSpPr>
        <p:spPr>
          <a:xfrm>
            <a:off x="9154799" y="3982784"/>
            <a:ext cx="341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31A5741C-76B3-8446-A9F3-268AAC839C8A}"/>
              </a:ext>
            </a:extLst>
          </p:cNvPr>
          <p:cNvSpPr txBox="1"/>
          <p:nvPr/>
        </p:nvSpPr>
        <p:spPr>
          <a:xfrm>
            <a:off x="9319731" y="4630898"/>
            <a:ext cx="755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</a:t>
            </a:r>
            <a:r>
              <a:rPr lang="en-US" dirty="0">
                <a:solidFill>
                  <a:srgbClr val="FF0000"/>
                </a:solidFill>
                <a:latin typeface="ScaleDegrees Times" pitchFamily="2" charset="0"/>
                <a:ea typeface="ScaleDegrees Times" pitchFamily="2" charset="0"/>
              </a:rPr>
              <a:t>#</a:t>
            </a:r>
            <a:r>
              <a:rPr lang="en-US" dirty="0">
                <a:solidFill>
                  <a:srgbClr val="FF0000"/>
                </a:solidFill>
              </a:rPr>
              <a:t>/E</a:t>
            </a:r>
            <a:r>
              <a:rPr lang="en-US" dirty="0">
                <a:solidFill>
                  <a:srgbClr val="FF0000"/>
                </a:solidFill>
                <a:latin typeface="ScaleDegrees Times" pitchFamily="2" charset="0"/>
                <a:ea typeface="ScaleDegrees Times" pitchFamily="2" charset="0"/>
              </a:rPr>
              <a:t>b</a:t>
            </a: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55312FA8-EF58-964D-A883-527ADCDA40D1}"/>
              </a:ext>
            </a:extLst>
          </p:cNvPr>
          <p:cNvSpPr txBox="1"/>
          <p:nvPr/>
        </p:nvSpPr>
        <p:spPr>
          <a:xfrm>
            <a:off x="9149114" y="5266985"/>
            <a:ext cx="341234" cy="382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C139BDB2-9B56-7B44-981F-A45209AC89D1}"/>
              </a:ext>
            </a:extLst>
          </p:cNvPr>
          <p:cNvSpPr txBox="1"/>
          <p:nvPr/>
        </p:nvSpPr>
        <p:spPr>
          <a:xfrm>
            <a:off x="8645504" y="5836983"/>
            <a:ext cx="341234" cy="382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3527411E-75E5-7345-8E9D-746ADDB11BE2}"/>
              </a:ext>
            </a:extLst>
          </p:cNvPr>
          <p:cNvSpPr txBox="1"/>
          <p:nvPr/>
        </p:nvSpPr>
        <p:spPr>
          <a:xfrm>
            <a:off x="7760160" y="6034570"/>
            <a:ext cx="755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</a:t>
            </a:r>
            <a:r>
              <a:rPr lang="en-US" dirty="0">
                <a:solidFill>
                  <a:srgbClr val="FF0000"/>
                </a:solidFill>
                <a:latin typeface="ScaleDegrees Times" pitchFamily="2" charset="0"/>
                <a:ea typeface="ScaleDegrees Times" pitchFamily="2" charset="0"/>
              </a:rPr>
              <a:t>#</a:t>
            </a:r>
            <a:r>
              <a:rPr lang="en-US" dirty="0">
                <a:solidFill>
                  <a:srgbClr val="FF0000"/>
                </a:solidFill>
              </a:rPr>
              <a:t>/G</a:t>
            </a:r>
            <a:r>
              <a:rPr lang="en-US" dirty="0">
                <a:solidFill>
                  <a:srgbClr val="FF0000"/>
                </a:solidFill>
                <a:latin typeface="ScaleDegrees Times" pitchFamily="2" charset="0"/>
                <a:ea typeface="ScaleDegrees Times" pitchFamily="2" charset="0"/>
              </a:rPr>
              <a:t>b</a:t>
            </a: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59404669-DE1A-1D4B-A81D-EA2736AF419D}"/>
              </a:ext>
            </a:extLst>
          </p:cNvPr>
          <p:cNvSpPr txBox="1"/>
          <p:nvPr/>
        </p:nvSpPr>
        <p:spPr>
          <a:xfrm>
            <a:off x="7195968" y="5853672"/>
            <a:ext cx="341234" cy="382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</a:t>
            </a:r>
          </a:p>
        </p:txBody>
      </p: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75CB8BCF-FC0B-7041-9B17-1A2A3915F380}"/>
              </a:ext>
            </a:extLst>
          </p:cNvPr>
          <p:cNvGrpSpPr/>
          <p:nvPr/>
        </p:nvGrpSpPr>
        <p:grpSpPr>
          <a:xfrm rot="10800000">
            <a:off x="7022759" y="3577156"/>
            <a:ext cx="2313528" cy="2314634"/>
            <a:chOff x="1689670" y="3772668"/>
            <a:chExt cx="2313528" cy="2314634"/>
          </a:xfrm>
        </p:grpSpPr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F7564530-8FE8-084D-971E-FB85759CA4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09721" y="3772668"/>
              <a:ext cx="1239784" cy="18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D74E0AF3-6C38-F842-B8AB-A918B5B039E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03046" y="4226619"/>
              <a:ext cx="152" cy="124036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EFC886CE-44AF-594E-ADAB-912C264A407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29301" y="5466986"/>
              <a:ext cx="1073745" cy="62031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6A32EB5E-E2AA-2F43-9050-6E01C34FBA4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309402" y="5921201"/>
              <a:ext cx="619899" cy="16610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AD90A872-98EB-334C-A239-C860DB20FE3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689670" y="4847119"/>
              <a:ext cx="619732" cy="107408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CA0919B1-B135-3F47-9C90-933B1FE8CF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89670" y="3772853"/>
              <a:ext cx="620051" cy="107426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8BE26491-0E21-464B-BDD0-94D02628AE88}"/>
                </a:ext>
              </a:extLst>
            </p:cNvPr>
            <p:cNvCxnSpPr>
              <a:cxnSpLocks/>
            </p:cNvCxnSpPr>
            <p:nvPr/>
          </p:nvCxnSpPr>
          <p:spPr>
            <a:xfrm>
              <a:off x="3549505" y="3772668"/>
              <a:ext cx="453693" cy="45395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2" name="TextBox 141">
            <a:extLst>
              <a:ext uri="{FF2B5EF4-FFF2-40B4-BE49-F238E27FC236}">
                <a16:creationId xmlns:a16="http://schemas.microsoft.com/office/drawing/2014/main" id="{AB8ABDA5-C0DF-9442-B754-25460DD5D658}"/>
              </a:ext>
            </a:extLst>
          </p:cNvPr>
          <p:cNvSpPr txBox="1"/>
          <p:nvPr/>
        </p:nvSpPr>
        <p:spPr>
          <a:xfrm>
            <a:off x="6385196" y="5361523"/>
            <a:ext cx="755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</a:t>
            </a:r>
            <a:r>
              <a:rPr lang="en-US" dirty="0">
                <a:solidFill>
                  <a:srgbClr val="FF0000"/>
                </a:solidFill>
                <a:latin typeface="ScaleDegrees Times" pitchFamily="2" charset="0"/>
                <a:ea typeface="ScaleDegrees Times" pitchFamily="2" charset="0"/>
              </a:rPr>
              <a:t>#</a:t>
            </a:r>
            <a:r>
              <a:rPr lang="en-US" dirty="0">
                <a:solidFill>
                  <a:srgbClr val="FF0000"/>
                </a:solidFill>
              </a:rPr>
              <a:t>/A</a:t>
            </a:r>
            <a:r>
              <a:rPr lang="en-US" dirty="0">
                <a:solidFill>
                  <a:srgbClr val="FF0000"/>
                </a:solidFill>
                <a:latin typeface="ScaleDegrees Times" pitchFamily="2" charset="0"/>
                <a:ea typeface="ScaleDegrees Times" pitchFamily="2" charset="0"/>
              </a:rPr>
              <a:t>b</a:t>
            </a:r>
          </a:p>
        </p:txBody>
      </p: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D8CFC97D-B6AF-2F41-B605-5849577A4702}"/>
              </a:ext>
            </a:extLst>
          </p:cNvPr>
          <p:cNvGrpSpPr/>
          <p:nvPr/>
        </p:nvGrpSpPr>
        <p:grpSpPr>
          <a:xfrm rot="12605632">
            <a:off x="7051967" y="3647897"/>
            <a:ext cx="2313528" cy="2314634"/>
            <a:chOff x="1689670" y="3772668"/>
            <a:chExt cx="2313528" cy="2314634"/>
          </a:xfrm>
        </p:grpSpPr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A46ABBF1-7B74-CC4C-8AB4-A0665F1594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09721" y="3772668"/>
              <a:ext cx="1239784" cy="18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15EDBC6D-FC7C-DA4A-80AA-295FCF28E54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03046" y="4226619"/>
              <a:ext cx="152" cy="124036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EDBD7EF0-4269-8C43-988B-BA181D0CD65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29301" y="5466986"/>
              <a:ext cx="1073745" cy="62031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87CF5255-EAFD-274C-AAEA-EC82774631D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309402" y="5921201"/>
              <a:ext cx="619899" cy="16610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3E5BB686-A42B-104F-90C1-B0C51E864F1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689670" y="4847119"/>
              <a:ext cx="619732" cy="107408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83DADC11-BF37-8840-9B15-8DCFDCE965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89670" y="3772853"/>
              <a:ext cx="620051" cy="107426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57376DC1-8911-C945-8797-2FA78B9D379E}"/>
                </a:ext>
              </a:extLst>
            </p:cNvPr>
            <p:cNvCxnSpPr>
              <a:cxnSpLocks/>
            </p:cNvCxnSpPr>
            <p:nvPr/>
          </p:nvCxnSpPr>
          <p:spPr>
            <a:xfrm>
              <a:off x="3549505" y="3772668"/>
              <a:ext cx="453693" cy="45395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7" name="TextBox 206">
            <a:extLst>
              <a:ext uri="{FF2B5EF4-FFF2-40B4-BE49-F238E27FC236}">
                <a16:creationId xmlns:a16="http://schemas.microsoft.com/office/drawing/2014/main" id="{7B2AC8E7-4928-B94E-8198-13A1A8E24998}"/>
              </a:ext>
            </a:extLst>
          </p:cNvPr>
          <p:cNvSpPr txBox="1"/>
          <p:nvPr/>
        </p:nvSpPr>
        <p:spPr>
          <a:xfrm>
            <a:off x="6548615" y="4636933"/>
            <a:ext cx="341234" cy="382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</a:t>
            </a:r>
          </a:p>
        </p:txBody>
      </p:sp>
      <p:grpSp>
        <p:nvGrpSpPr>
          <p:cNvPr id="217" name="Group 216">
            <a:extLst>
              <a:ext uri="{FF2B5EF4-FFF2-40B4-BE49-F238E27FC236}">
                <a16:creationId xmlns:a16="http://schemas.microsoft.com/office/drawing/2014/main" id="{2D1D5046-BA6A-4443-93F4-57619C51C876}"/>
              </a:ext>
            </a:extLst>
          </p:cNvPr>
          <p:cNvGrpSpPr/>
          <p:nvPr/>
        </p:nvGrpSpPr>
        <p:grpSpPr>
          <a:xfrm rot="14394205">
            <a:off x="7059044" y="3696797"/>
            <a:ext cx="2313528" cy="2314634"/>
            <a:chOff x="1689670" y="3772668"/>
            <a:chExt cx="2313528" cy="2314634"/>
          </a:xfrm>
        </p:grpSpPr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80FDCFCD-084B-284A-8F57-5DF6A67355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09721" y="3772668"/>
              <a:ext cx="1239784" cy="18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BFAAE17F-11E9-B64B-A66B-9AC2D6E90CD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03046" y="4226619"/>
              <a:ext cx="152" cy="124036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3FF4AEC9-74AE-3A4A-AE27-A51A6D43086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29301" y="5466986"/>
              <a:ext cx="1073745" cy="62031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id="{50901596-F669-984C-B71B-96B4289B569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309402" y="5921201"/>
              <a:ext cx="619899" cy="16610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C44A42AD-749E-5646-83F7-19EA05248E9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689670" y="4847119"/>
              <a:ext cx="619732" cy="107408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id="{375F44A4-E817-F34F-9F07-145F61B1CD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89670" y="3772853"/>
              <a:ext cx="620051" cy="107426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58164D43-87ED-BF4D-8190-6633C36CFFA0}"/>
                </a:ext>
              </a:extLst>
            </p:cNvPr>
            <p:cNvCxnSpPr>
              <a:cxnSpLocks/>
            </p:cNvCxnSpPr>
            <p:nvPr/>
          </p:nvCxnSpPr>
          <p:spPr>
            <a:xfrm>
              <a:off x="3549505" y="3772668"/>
              <a:ext cx="453693" cy="45395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5" name="TextBox 224">
            <a:extLst>
              <a:ext uri="{FF2B5EF4-FFF2-40B4-BE49-F238E27FC236}">
                <a16:creationId xmlns:a16="http://schemas.microsoft.com/office/drawing/2014/main" id="{E8E96738-4BF7-5C40-AEBE-D9851B059B51}"/>
              </a:ext>
            </a:extLst>
          </p:cNvPr>
          <p:cNvSpPr txBox="1"/>
          <p:nvPr/>
        </p:nvSpPr>
        <p:spPr>
          <a:xfrm>
            <a:off x="6410604" y="3939169"/>
            <a:ext cx="755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</a:t>
            </a:r>
            <a:r>
              <a:rPr lang="en-US" dirty="0">
                <a:solidFill>
                  <a:srgbClr val="FF0000"/>
                </a:solidFill>
                <a:latin typeface="ScaleDegrees Times" pitchFamily="2" charset="0"/>
                <a:ea typeface="ScaleDegrees Times" pitchFamily="2" charset="0"/>
              </a:rPr>
              <a:t>#</a:t>
            </a:r>
            <a:r>
              <a:rPr lang="en-US" dirty="0">
                <a:solidFill>
                  <a:srgbClr val="FF0000"/>
                </a:solidFill>
              </a:rPr>
              <a:t>/B</a:t>
            </a:r>
            <a:r>
              <a:rPr lang="en-US" dirty="0">
                <a:solidFill>
                  <a:srgbClr val="FF0000"/>
                </a:solidFill>
                <a:latin typeface="ScaleDegrees Times" pitchFamily="2" charset="0"/>
                <a:ea typeface="ScaleDegrees Times" pitchFamily="2" charset="0"/>
              </a:rPr>
              <a:t>b</a:t>
            </a:r>
          </a:p>
        </p:txBody>
      </p:sp>
      <p:grpSp>
        <p:nvGrpSpPr>
          <p:cNvPr id="226" name="Group 225">
            <a:extLst>
              <a:ext uri="{FF2B5EF4-FFF2-40B4-BE49-F238E27FC236}">
                <a16:creationId xmlns:a16="http://schemas.microsoft.com/office/drawing/2014/main" id="{C142340B-4B11-1D4C-9C6E-71D9AECF37E8}"/>
              </a:ext>
            </a:extLst>
          </p:cNvPr>
          <p:cNvGrpSpPr/>
          <p:nvPr/>
        </p:nvGrpSpPr>
        <p:grpSpPr>
          <a:xfrm rot="16200000">
            <a:off x="7024321" y="3737669"/>
            <a:ext cx="2313528" cy="2314634"/>
            <a:chOff x="1689670" y="3772668"/>
            <a:chExt cx="2313528" cy="2314634"/>
          </a:xfrm>
        </p:grpSpPr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D81C02F5-09B1-114F-8D95-1B4C179D2E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09721" y="3772668"/>
              <a:ext cx="1239784" cy="18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3536B33D-378F-2844-B8F0-C3907CC36C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03046" y="4226619"/>
              <a:ext cx="152" cy="124036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77C213F4-E3E2-1840-829E-919A96558AF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29301" y="5466986"/>
              <a:ext cx="1073745" cy="62031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0D9321B6-6F8F-E542-9B1F-F7CC411B077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309402" y="5921201"/>
              <a:ext cx="619899" cy="16610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19EA52C5-B707-3A42-83DE-1ACA1ADE416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689670" y="4847119"/>
              <a:ext cx="619732" cy="107408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4D18B7AA-E898-6F45-9397-17BFB7594C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89670" y="3772853"/>
              <a:ext cx="620051" cy="107426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09CEF1FE-95AB-4440-86B8-0C47AAD3E0B9}"/>
                </a:ext>
              </a:extLst>
            </p:cNvPr>
            <p:cNvCxnSpPr>
              <a:cxnSpLocks/>
            </p:cNvCxnSpPr>
            <p:nvPr/>
          </p:nvCxnSpPr>
          <p:spPr>
            <a:xfrm>
              <a:off x="3549505" y="3772668"/>
              <a:ext cx="453693" cy="45395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4" name="TextBox 233">
            <a:extLst>
              <a:ext uri="{FF2B5EF4-FFF2-40B4-BE49-F238E27FC236}">
                <a16:creationId xmlns:a16="http://schemas.microsoft.com/office/drawing/2014/main" id="{B9093909-8814-964E-A629-90D84705A643}"/>
              </a:ext>
            </a:extLst>
          </p:cNvPr>
          <p:cNvSpPr txBox="1"/>
          <p:nvPr/>
        </p:nvSpPr>
        <p:spPr>
          <a:xfrm>
            <a:off x="7244497" y="3437733"/>
            <a:ext cx="341234" cy="382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69D2D89-6D01-BB46-99FD-69DD0D973523}"/>
              </a:ext>
            </a:extLst>
          </p:cNvPr>
          <p:cNvGrpSpPr/>
          <p:nvPr/>
        </p:nvGrpSpPr>
        <p:grpSpPr>
          <a:xfrm>
            <a:off x="7027495" y="3589195"/>
            <a:ext cx="2338002" cy="2300293"/>
            <a:chOff x="7027495" y="3589195"/>
            <a:chExt cx="2338002" cy="2300293"/>
          </a:xfrm>
        </p:grpSpPr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29DD47E7-5D88-9740-A660-FABB0D81CA00}"/>
                </a:ext>
              </a:extLst>
            </p:cNvPr>
            <p:cNvCxnSpPr>
              <a:cxnSpLocks/>
            </p:cNvCxnSpPr>
            <p:nvPr/>
          </p:nvCxnSpPr>
          <p:spPr>
            <a:xfrm>
              <a:off x="8105746" y="3589195"/>
              <a:ext cx="1073592" cy="620052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9C37DD7B-2CC4-5148-8476-56EFF7E21D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93187" y="5883783"/>
              <a:ext cx="1239784" cy="185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135053C6-0043-5147-9976-DC410D89889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27495" y="5435880"/>
              <a:ext cx="459254" cy="453608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>
              <a:extLst>
                <a:ext uri="{FF2B5EF4-FFF2-40B4-BE49-F238E27FC236}">
                  <a16:creationId xmlns:a16="http://schemas.microsoft.com/office/drawing/2014/main" id="{62662759-CF9E-1A4F-9032-F66EA1C6F1A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27647" y="4195513"/>
              <a:ext cx="24864" cy="125642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7801E9C2-1054-7349-843D-82D97420E1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32001" y="3589195"/>
              <a:ext cx="1073745" cy="620316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id="{E457D90F-16B6-6445-9F34-06D8F1CF7B27}"/>
                </a:ext>
              </a:extLst>
            </p:cNvPr>
            <p:cNvCxnSpPr>
              <a:cxnSpLocks/>
            </p:cNvCxnSpPr>
            <p:nvPr/>
          </p:nvCxnSpPr>
          <p:spPr>
            <a:xfrm>
              <a:off x="9179339" y="4209247"/>
              <a:ext cx="161684" cy="606133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id="{25D5CC66-DD18-BA43-A752-81BE4DF8A8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31965" y="4811579"/>
              <a:ext cx="633532" cy="1076808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2" name="TextBox 241">
            <a:extLst>
              <a:ext uri="{FF2B5EF4-FFF2-40B4-BE49-F238E27FC236}">
                <a16:creationId xmlns:a16="http://schemas.microsoft.com/office/drawing/2014/main" id="{588A6357-9C0E-1B4F-8893-9DE7826CB222}"/>
              </a:ext>
            </a:extLst>
          </p:cNvPr>
          <p:cNvSpPr txBox="1"/>
          <p:nvPr/>
        </p:nvSpPr>
        <p:spPr>
          <a:xfrm>
            <a:off x="7917757" y="3233766"/>
            <a:ext cx="341234" cy="382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C</a:t>
            </a:r>
          </a:p>
        </p:txBody>
      </p: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CEA019B7-1779-4846-89FC-B39CFFCE3094}"/>
              </a:ext>
            </a:extLst>
          </p:cNvPr>
          <p:cNvGrpSpPr/>
          <p:nvPr/>
        </p:nvGrpSpPr>
        <p:grpSpPr>
          <a:xfrm rot="1799753">
            <a:off x="7029026" y="3603973"/>
            <a:ext cx="2338002" cy="2300293"/>
            <a:chOff x="7027495" y="3589195"/>
            <a:chExt cx="2338002" cy="2300293"/>
          </a:xfrm>
        </p:grpSpPr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AB529A53-2403-464A-A095-7641939311F1}"/>
                </a:ext>
              </a:extLst>
            </p:cNvPr>
            <p:cNvCxnSpPr>
              <a:cxnSpLocks/>
            </p:cNvCxnSpPr>
            <p:nvPr/>
          </p:nvCxnSpPr>
          <p:spPr>
            <a:xfrm>
              <a:off x="8105746" y="3589195"/>
              <a:ext cx="1073592" cy="620052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E0060EFC-20C1-C94C-BBD3-E93B28F2455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93187" y="5883783"/>
              <a:ext cx="1239784" cy="185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id="{D8CA213C-0734-AE4E-B17E-C63B6D82072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27495" y="5435880"/>
              <a:ext cx="459254" cy="453608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id="{BE981F4B-D046-D047-BCD9-BD1D8B8B623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27647" y="4195513"/>
              <a:ext cx="24864" cy="125642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id="{5F76AFB4-7A59-AD4C-BADB-5F2EF9E7526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32001" y="3589195"/>
              <a:ext cx="1073745" cy="620316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D30F6CB7-291F-5B4A-98DA-34C3252D717F}"/>
                </a:ext>
              </a:extLst>
            </p:cNvPr>
            <p:cNvCxnSpPr>
              <a:cxnSpLocks/>
            </p:cNvCxnSpPr>
            <p:nvPr/>
          </p:nvCxnSpPr>
          <p:spPr>
            <a:xfrm>
              <a:off x="9179339" y="4209247"/>
              <a:ext cx="161684" cy="606133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B450F926-317B-2845-A778-824727D29B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31965" y="4811579"/>
              <a:ext cx="633532" cy="1076808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1" name="TextBox 250">
            <a:extLst>
              <a:ext uri="{FF2B5EF4-FFF2-40B4-BE49-F238E27FC236}">
                <a16:creationId xmlns:a16="http://schemas.microsoft.com/office/drawing/2014/main" id="{C1CD0BDE-79A6-D046-805F-ADBBAB845508}"/>
              </a:ext>
            </a:extLst>
          </p:cNvPr>
          <p:cNvSpPr txBox="1"/>
          <p:nvPr/>
        </p:nvSpPr>
        <p:spPr>
          <a:xfrm>
            <a:off x="8645657" y="3438456"/>
            <a:ext cx="755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C</a:t>
            </a:r>
            <a:r>
              <a:rPr lang="en-US" dirty="0">
                <a:solidFill>
                  <a:srgbClr val="00B050"/>
                </a:solidFill>
                <a:latin typeface="ScaleDegrees Times" pitchFamily="2" charset="0"/>
                <a:ea typeface="ScaleDegrees Times" pitchFamily="2" charset="0"/>
              </a:rPr>
              <a:t>#</a:t>
            </a:r>
            <a:r>
              <a:rPr lang="en-US" dirty="0">
                <a:solidFill>
                  <a:srgbClr val="00B050"/>
                </a:solidFill>
              </a:rPr>
              <a:t>/D</a:t>
            </a:r>
            <a:r>
              <a:rPr lang="en-US" dirty="0">
                <a:solidFill>
                  <a:srgbClr val="00B050"/>
                </a:solidFill>
                <a:latin typeface="ScaleDegrees Times" pitchFamily="2" charset="0"/>
                <a:ea typeface="ScaleDegrees Times" pitchFamily="2" charset="0"/>
              </a:rPr>
              <a:t>b</a:t>
            </a:r>
          </a:p>
        </p:txBody>
      </p:sp>
      <p:grpSp>
        <p:nvGrpSpPr>
          <p:cNvPr id="252" name="Group 251">
            <a:extLst>
              <a:ext uri="{FF2B5EF4-FFF2-40B4-BE49-F238E27FC236}">
                <a16:creationId xmlns:a16="http://schemas.microsoft.com/office/drawing/2014/main" id="{779962DA-9DC6-3F49-BCA2-07348DE93D39}"/>
              </a:ext>
            </a:extLst>
          </p:cNvPr>
          <p:cNvGrpSpPr/>
          <p:nvPr/>
        </p:nvGrpSpPr>
        <p:grpSpPr>
          <a:xfrm rot="3600234">
            <a:off x="7050024" y="3700203"/>
            <a:ext cx="2338002" cy="2300293"/>
            <a:chOff x="7027495" y="3589195"/>
            <a:chExt cx="2338002" cy="2300293"/>
          </a:xfrm>
        </p:grpSpPr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id="{D4C3B1C7-FA50-7545-8B38-6BDC87A02E2E}"/>
                </a:ext>
              </a:extLst>
            </p:cNvPr>
            <p:cNvCxnSpPr>
              <a:cxnSpLocks/>
            </p:cNvCxnSpPr>
            <p:nvPr/>
          </p:nvCxnSpPr>
          <p:spPr>
            <a:xfrm>
              <a:off x="8105746" y="3589195"/>
              <a:ext cx="1073592" cy="620052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>
              <a:extLst>
                <a:ext uri="{FF2B5EF4-FFF2-40B4-BE49-F238E27FC236}">
                  <a16:creationId xmlns:a16="http://schemas.microsoft.com/office/drawing/2014/main" id="{4C500673-4AD1-1747-BD12-F2A1B10650A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93187" y="5883783"/>
              <a:ext cx="1239784" cy="185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>
              <a:extLst>
                <a:ext uri="{FF2B5EF4-FFF2-40B4-BE49-F238E27FC236}">
                  <a16:creationId xmlns:a16="http://schemas.microsoft.com/office/drawing/2014/main" id="{D1ED6E34-600E-664A-880B-8769A28A2EE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27495" y="5435880"/>
              <a:ext cx="459254" cy="453608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>
              <a:extLst>
                <a:ext uri="{FF2B5EF4-FFF2-40B4-BE49-F238E27FC236}">
                  <a16:creationId xmlns:a16="http://schemas.microsoft.com/office/drawing/2014/main" id="{38BDD241-5A66-A640-B30B-915BA9156A5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27647" y="4195513"/>
              <a:ext cx="24864" cy="125642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>
              <a:extLst>
                <a:ext uri="{FF2B5EF4-FFF2-40B4-BE49-F238E27FC236}">
                  <a16:creationId xmlns:a16="http://schemas.microsoft.com/office/drawing/2014/main" id="{3F4631E8-0968-2B42-9F01-4D7BAB7941E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32001" y="3589195"/>
              <a:ext cx="1073745" cy="620316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>
              <a:extLst>
                <a:ext uri="{FF2B5EF4-FFF2-40B4-BE49-F238E27FC236}">
                  <a16:creationId xmlns:a16="http://schemas.microsoft.com/office/drawing/2014/main" id="{D163EC1A-82D9-0743-A57F-8C09313E67E2}"/>
                </a:ext>
              </a:extLst>
            </p:cNvPr>
            <p:cNvCxnSpPr>
              <a:cxnSpLocks/>
            </p:cNvCxnSpPr>
            <p:nvPr/>
          </p:nvCxnSpPr>
          <p:spPr>
            <a:xfrm>
              <a:off x="9179339" y="4209247"/>
              <a:ext cx="161684" cy="606133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>
              <a:extLst>
                <a:ext uri="{FF2B5EF4-FFF2-40B4-BE49-F238E27FC236}">
                  <a16:creationId xmlns:a16="http://schemas.microsoft.com/office/drawing/2014/main" id="{5D77FC3D-CA66-7C4A-97D7-CAE2A2846EB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31965" y="4811579"/>
              <a:ext cx="633532" cy="1076808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0" name="TextBox 259">
            <a:extLst>
              <a:ext uri="{FF2B5EF4-FFF2-40B4-BE49-F238E27FC236}">
                <a16:creationId xmlns:a16="http://schemas.microsoft.com/office/drawing/2014/main" id="{1D57883C-BEEA-3B4B-8A47-37A2957EF4D4}"/>
              </a:ext>
            </a:extLst>
          </p:cNvPr>
          <p:cNvSpPr txBox="1"/>
          <p:nvPr/>
        </p:nvSpPr>
        <p:spPr>
          <a:xfrm>
            <a:off x="9149114" y="3984280"/>
            <a:ext cx="404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D</a:t>
            </a:r>
          </a:p>
        </p:txBody>
      </p:sp>
      <p:grpSp>
        <p:nvGrpSpPr>
          <p:cNvPr id="261" name="Group 260">
            <a:extLst>
              <a:ext uri="{FF2B5EF4-FFF2-40B4-BE49-F238E27FC236}">
                <a16:creationId xmlns:a16="http://schemas.microsoft.com/office/drawing/2014/main" id="{BA2DA62E-A29C-B547-B08C-141B9949534E}"/>
              </a:ext>
            </a:extLst>
          </p:cNvPr>
          <p:cNvGrpSpPr/>
          <p:nvPr/>
        </p:nvGrpSpPr>
        <p:grpSpPr>
          <a:xfrm rot="5400000">
            <a:off x="7031984" y="3746324"/>
            <a:ext cx="2338002" cy="2300293"/>
            <a:chOff x="7027495" y="3589195"/>
            <a:chExt cx="2338002" cy="2300293"/>
          </a:xfrm>
        </p:grpSpPr>
        <p:cxnSp>
          <p:nvCxnSpPr>
            <p:cNvPr id="262" name="Straight Connector 261">
              <a:extLst>
                <a:ext uri="{FF2B5EF4-FFF2-40B4-BE49-F238E27FC236}">
                  <a16:creationId xmlns:a16="http://schemas.microsoft.com/office/drawing/2014/main" id="{C96FA139-8BFD-D44D-835F-F9C6553E4C61}"/>
                </a:ext>
              </a:extLst>
            </p:cNvPr>
            <p:cNvCxnSpPr>
              <a:cxnSpLocks/>
            </p:cNvCxnSpPr>
            <p:nvPr/>
          </p:nvCxnSpPr>
          <p:spPr>
            <a:xfrm>
              <a:off x="8105746" y="3589195"/>
              <a:ext cx="1073592" cy="620052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>
              <a:extLst>
                <a:ext uri="{FF2B5EF4-FFF2-40B4-BE49-F238E27FC236}">
                  <a16:creationId xmlns:a16="http://schemas.microsoft.com/office/drawing/2014/main" id="{1D5F8DA9-EEBD-004F-8983-FAB5D36EF3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93187" y="5883783"/>
              <a:ext cx="1239784" cy="185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>
              <a:extLst>
                <a:ext uri="{FF2B5EF4-FFF2-40B4-BE49-F238E27FC236}">
                  <a16:creationId xmlns:a16="http://schemas.microsoft.com/office/drawing/2014/main" id="{878AFD7D-FF0C-EA40-8700-72E00C07C44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27495" y="5435880"/>
              <a:ext cx="459254" cy="453608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>
              <a:extLst>
                <a:ext uri="{FF2B5EF4-FFF2-40B4-BE49-F238E27FC236}">
                  <a16:creationId xmlns:a16="http://schemas.microsoft.com/office/drawing/2014/main" id="{8201211D-A3BE-3644-9481-62C3B29DC0D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27647" y="4195513"/>
              <a:ext cx="24864" cy="125642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>
              <a:extLst>
                <a:ext uri="{FF2B5EF4-FFF2-40B4-BE49-F238E27FC236}">
                  <a16:creationId xmlns:a16="http://schemas.microsoft.com/office/drawing/2014/main" id="{65DAFBAE-4EF1-8C43-BF03-D5A36698AF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32001" y="3589195"/>
              <a:ext cx="1073745" cy="620316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>
              <a:extLst>
                <a:ext uri="{FF2B5EF4-FFF2-40B4-BE49-F238E27FC236}">
                  <a16:creationId xmlns:a16="http://schemas.microsoft.com/office/drawing/2014/main" id="{7A301713-F68F-1642-B440-C1211D4CF880}"/>
                </a:ext>
              </a:extLst>
            </p:cNvPr>
            <p:cNvCxnSpPr>
              <a:cxnSpLocks/>
            </p:cNvCxnSpPr>
            <p:nvPr/>
          </p:nvCxnSpPr>
          <p:spPr>
            <a:xfrm>
              <a:off x="9179339" y="4209247"/>
              <a:ext cx="161684" cy="606133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>
              <a:extLst>
                <a:ext uri="{FF2B5EF4-FFF2-40B4-BE49-F238E27FC236}">
                  <a16:creationId xmlns:a16="http://schemas.microsoft.com/office/drawing/2014/main" id="{46AF04A8-0D30-0046-9C14-14C0482621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31965" y="4811579"/>
              <a:ext cx="633532" cy="1076808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9" name="TextBox 268">
            <a:extLst>
              <a:ext uri="{FF2B5EF4-FFF2-40B4-BE49-F238E27FC236}">
                <a16:creationId xmlns:a16="http://schemas.microsoft.com/office/drawing/2014/main" id="{413AB000-5B5F-4E49-B73B-54D2138993AF}"/>
              </a:ext>
            </a:extLst>
          </p:cNvPr>
          <p:cNvSpPr txBox="1"/>
          <p:nvPr/>
        </p:nvSpPr>
        <p:spPr>
          <a:xfrm>
            <a:off x="9319731" y="4630898"/>
            <a:ext cx="755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D</a:t>
            </a:r>
            <a:r>
              <a:rPr lang="en-US" dirty="0">
                <a:solidFill>
                  <a:srgbClr val="00B050"/>
                </a:solidFill>
                <a:latin typeface="ScaleDegrees Times" pitchFamily="2" charset="0"/>
                <a:ea typeface="ScaleDegrees Times" pitchFamily="2" charset="0"/>
              </a:rPr>
              <a:t>#</a:t>
            </a:r>
            <a:r>
              <a:rPr lang="en-US" dirty="0">
                <a:solidFill>
                  <a:srgbClr val="00B050"/>
                </a:solidFill>
              </a:rPr>
              <a:t>/E</a:t>
            </a:r>
            <a:r>
              <a:rPr lang="en-US" dirty="0">
                <a:solidFill>
                  <a:srgbClr val="00B050"/>
                </a:solidFill>
                <a:latin typeface="ScaleDegrees Times" pitchFamily="2" charset="0"/>
                <a:ea typeface="ScaleDegrees Times" pitchFamily="2" charset="0"/>
              </a:rPr>
              <a:t>b</a:t>
            </a:r>
          </a:p>
        </p:txBody>
      </p:sp>
      <p:grpSp>
        <p:nvGrpSpPr>
          <p:cNvPr id="270" name="Group 269">
            <a:extLst>
              <a:ext uri="{FF2B5EF4-FFF2-40B4-BE49-F238E27FC236}">
                <a16:creationId xmlns:a16="http://schemas.microsoft.com/office/drawing/2014/main" id="{8DBB87BC-05A7-164C-BC78-49C74075FD99}"/>
              </a:ext>
            </a:extLst>
          </p:cNvPr>
          <p:cNvGrpSpPr/>
          <p:nvPr/>
        </p:nvGrpSpPr>
        <p:grpSpPr>
          <a:xfrm rot="7197613">
            <a:off x="6976087" y="3778813"/>
            <a:ext cx="2338002" cy="2300293"/>
            <a:chOff x="7027495" y="3589195"/>
            <a:chExt cx="2338002" cy="2300293"/>
          </a:xfrm>
        </p:grpSpPr>
        <p:cxnSp>
          <p:nvCxnSpPr>
            <p:cNvPr id="271" name="Straight Connector 270">
              <a:extLst>
                <a:ext uri="{FF2B5EF4-FFF2-40B4-BE49-F238E27FC236}">
                  <a16:creationId xmlns:a16="http://schemas.microsoft.com/office/drawing/2014/main" id="{CB96C67F-5CBD-434C-897D-0A2F880DA5CC}"/>
                </a:ext>
              </a:extLst>
            </p:cNvPr>
            <p:cNvCxnSpPr>
              <a:cxnSpLocks/>
            </p:cNvCxnSpPr>
            <p:nvPr/>
          </p:nvCxnSpPr>
          <p:spPr>
            <a:xfrm>
              <a:off x="8105746" y="3589195"/>
              <a:ext cx="1073592" cy="620052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Connector 271">
              <a:extLst>
                <a:ext uri="{FF2B5EF4-FFF2-40B4-BE49-F238E27FC236}">
                  <a16:creationId xmlns:a16="http://schemas.microsoft.com/office/drawing/2014/main" id="{C0AC30CA-1E6E-2A4F-AE7A-61E5517178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93187" y="5883783"/>
              <a:ext cx="1239784" cy="185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>
              <a:extLst>
                <a:ext uri="{FF2B5EF4-FFF2-40B4-BE49-F238E27FC236}">
                  <a16:creationId xmlns:a16="http://schemas.microsoft.com/office/drawing/2014/main" id="{1E467E45-12CF-9D45-8D9D-B76A770566D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27495" y="5435880"/>
              <a:ext cx="459254" cy="453608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>
              <a:extLst>
                <a:ext uri="{FF2B5EF4-FFF2-40B4-BE49-F238E27FC236}">
                  <a16:creationId xmlns:a16="http://schemas.microsoft.com/office/drawing/2014/main" id="{1C248C4F-895C-D444-A156-1E085CFED01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27647" y="4195513"/>
              <a:ext cx="24864" cy="125642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>
              <a:extLst>
                <a:ext uri="{FF2B5EF4-FFF2-40B4-BE49-F238E27FC236}">
                  <a16:creationId xmlns:a16="http://schemas.microsoft.com/office/drawing/2014/main" id="{80C801D4-EAC1-9145-8B52-B77B482679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32001" y="3589195"/>
              <a:ext cx="1073745" cy="620316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Straight Connector 275">
              <a:extLst>
                <a:ext uri="{FF2B5EF4-FFF2-40B4-BE49-F238E27FC236}">
                  <a16:creationId xmlns:a16="http://schemas.microsoft.com/office/drawing/2014/main" id="{8C7D4BAE-4E51-B64D-B353-A3FFBF2650DB}"/>
                </a:ext>
              </a:extLst>
            </p:cNvPr>
            <p:cNvCxnSpPr>
              <a:cxnSpLocks/>
            </p:cNvCxnSpPr>
            <p:nvPr/>
          </p:nvCxnSpPr>
          <p:spPr>
            <a:xfrm>
              <a:off x="9179339" y="4209247"/>
              <a:ext cx="161684" cy="606133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Connector 276">
              <a:extLst>
                <a:ext uri="{FF2B5EF4-FFF2-40B4-BE49-F238E27FC236}">
                  <a16:creationId xmlns:a16="http://schemas.microsoft.com/office/drawing/2014/main" id="{F2FCE1D2-2450-1045-A279-E011DF5658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31965" y="4811579"/>
              <a:ext cx="633532" cy="1076808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8" name="TextBox 277">
            <a:extLst>
              <a:ext uri="{FF2B5EF4-FFF2-40B4-BE49-F238E27FC236}">
                <a16:creationId xmlns:a16="http://schemas.microsoft.com/office/drawing/2014/main" id="{4D723556-EC1D-9B46-9A7C-A37587A5A5F6}"/>
              </a:ext>
            </a:extLst>
          </p:cNvPr>
          <p:cNvSpPr txBox="1"/>
          <p:nvPr/>
        </p:nvSpPr>
        <p:spPr>
          <a:xfrm>
            <a:off x="9149114" y="5266985"/>
            <a:ext cx="341234" cy="382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E</a:t>
            </a:r>
          </a:p>
        </p:txBody>
      </p:sp>
      <p:grpSp>
        <p:nvGrpSpPr>
          <p:cNvPr id="279" name="Group 278">
            <a:extLst>
              <a:ext uri="{FF2B5EF4-FFF2-40B4-BE49-F238E27FC236}">
                <a16:creationId xmlns:a16="http://schemas.microsoft.com/office/drawing/2014/main" id="{4DFB323F-3A0F-8E40-B0CC-B11CD9037AD4}"/>
              </a:ext>
            </a:extLst>
          </p:cNvPr>
          <p:cNvGrpSpPr/>
          <p:nvPr/>
        </p:nvGrpSpPr>
        <p:grpSpPr>
          <a:xfrm rot="8996182">
            <a:off x="6919373" y="3812488"/>
            <a:ext cx="2338002" cy="2300293"/>
            <a:chOff x="7027495" y="3589195"/>
            <a:chExt cx="2338002" cy="2300293"/>
          </a:xfrm>
        </p:grpSpPr>
        <p:cxnSp>
          <p:nvCxnSpPr>
            <p:cNvPr id="280" name="Straight Connector 279">
              <a:extLst>
                <a:ext uri="{FF2B5EF4-FFF2-40B4-BE49-F238E27FC236}">
                  <a16:creationId xmlns:a16="http://schemas.microsoft.com/office/drawing/2014/main" id="{75737521-58E4-9E4B-9BB1-170A10DA06CD}"/>
                </a:ext>
              </a:extLst>
            </p:cNvPr>
            <p:cNvCxnSpPr>
              <a:cxnSpLocks/>
            </p:cNvCxnSpPr>
            <p:nvPr/>
          </p:nvCxnSpPr>
          <p:spPr>
            <a:xfrm>
              <a:off x="8105746" y="3589195"/>
              <a:ext cx="1073592" cy="620052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Straight Connector 280">
              <a:extLst>
                <a:ext uri="{FF2B5EF4-FFF2-40B4-BE49-F238E27FC236}">
                  <a16:creationId xmlns:a16="http://schemas.microsoft.com/office/drawing/2014/main" id="{56DD0166-60AD-CD41-8435-8F4B81C5419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93187" y="5883783"/>
              <a:ext cx="1239784" cy="185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Straight Connector 281">
              <a:extLst>
                <a:ext uri="{FF2B5EF4-FFF2-40B4-BE49-F238E27FC236}">
                  <a16:creationId xmlns:a16="http://schemas.microsoft.com/office/drawing/2014/main" id="{6C205616-64E7-DC41-ACE2-0794CF38F11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27495" y="5435880"/>
              <a:ext cx="459254" cy="453608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>
              <a:extLst>
                <a:ext uri="{FF2B5EF4-FFF2-40B4-BE49-F238E27FC236}">
                  <a16:creationId xmlns:a16="http://schemas.microsoft.com/office/drawing/2014/main" id="{7B83165F-3ED2-CE4E-91DE-BB2C2DC7E09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27647" y="4195513"/>
              <a:ext cx="24864" cy="125642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Straight Connector 283">
              <a:extLst>
                <a:ext uri="{FF2B5EF4-FFF2-40B4-BE49-F238E27FC236}">
                  <a16:creationId xmlns:a16="http://schemas.microsoft.com/office/drawing/2014/main" id="{2BFF58D7-6EF8-ED4C-B541-AB4C87EC08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32001" y="3589195"/>
              <a:ext cx="1073745" cy="620316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Straight Connector 284">
              <a:extLst>
                <a:ext uri="{FF2B5EF4-FFF2-40B4-BE49-F238E27FC236}">
                  <a16:creationId xmlns:a16="http://schemas.microsoft.com/office/drawing/2014/main" id="{620302C4-6097-D349-B482-8E8BEA103EE2}"/>
                </a:ext>
              </a:extLst>
            </p:cNvPr>
            <p:cNvCxnSpPr>
              <a:cxnSpLocks/>
            </p:cNvCxnSpPr>
            <p:nvPr/>
          </p:nvCxnSpPr>
          <p:spPr>
            <a:xfrm>
              <a:off x="9179339" y="4209247"/>
              <a:ext cx="161684" cy="606133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Straight Connector 285">
              <a:extLst>
                <a:ext uri="{FF2B5EF4-FFF2-40B4-BE49-F238E27FC236}">
                  <a16:creationId xmlns:a16="http://schemas.microsoft.com/office/drawing/2014/main" id="{24CB2CD1-8E50-BC47-B65E-763C3A04D21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31965" y="4811579"/>
              <a:ext cx="633532" cy="1076808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7" name="TextBox 286">
            <a:extLst>
              <a:ext uri="{FF2B5EF4-FFF2-40B4-BE49-F238E27FC236}">
                <a16:creationId xmlns:a16="http://schemas.microsoft.com/office/drawing/2014/main" id="{6840BA42-F3D9-774B-90F5-71BF8FAE25CC}"/>
              </a:ext>
            </a:extLst>
          </p:cNvPr>
          <p:cNvSpPr txBox="1"/>
          <p:nvPr/>
        </p:nvSpPr>
        <p:spPr>
          <a:xfrm>
            <a:off x="8645504" y="5836261"/>
            <a:ext cx="341234" cy="382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F</a:t>
            </a:r>
          </a:p>
        </p:txBody>
      </p:sp>
      <p:grpSp>
        <p:nvGrpSpPr>
          <p:cNvPr id="288" name="Group 287">
            <a:extLst>
              <a:ext uri="{FF2B5EF4-FFF2-40B4-BE49-F238E27FC236}">
                <a16:creationId xmlns:a16="http://schemas.microsoft.com/office/drawing/2014/main" id="{51A3D747-F4BD-6944-A186-73BD69925845}"/>
              </a:ext>
            </a:extLst>
          </p:cNvPr>
          <p:cNvGrpSpPr/>
          <p:nvPr/>
        </p:nvGrpSpPr>
        <p:grpSpPr>
          <a:xfrm rot="10800000">
            <a:off x="6836520" y="3744505"/>
            <a:ext cx="2338002" cy="2300293"/>
            <a:chOff x="7027495" y="3589195"/>
            <a:chExt cx="2338002" cy="2300293"/>
          </a:xfrm>
        </p:grpSpPr>
        <p:cxnSp>
          <p:nvCxnSpPr>
            <p:cNvPr id="289" name="Straight Connector 288">
              <a:extLst>
                <a:ext uri="{FF2B5EF4-FFF2-40B4-BE49-F238E27FC236}">
                  <a16:creationId xmlns:a16="http://schemas.microsoft.com/office/drawing/2014/main" id="{A74EEB84-6F22-FC43-93C7-9743A556A982}"/>
                </a:ext>
              </a:extLst>
            </p:cNvPr>
            <p:cNvCxnSpPr>
              <a:cxnSpLocks/>
            </p:cNvCxnSpPr>
            <p:nvPr/>
          </p:nvCxnSpPr>
          <p:spPr>
            <a:xfrm>
              <a:off x="8105746" y="3589195"/>
              <a:ext cx="1073592" cy="620052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Straight Connector 289">
              <a:extLst>
                <a:ext uri="{FF2B5EF4-FFF2-40B4-BE49-F238E27FC236}">
                  <a16:creationId xmlns:a16="http://schemas.microsoft.com/office/drawing/2014/main" id="{E0D93066-41B9-4A47-9739-27C3FE6015E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93187" y="5883783"/>
              <a:ext cx="1239784" cy="185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1" name="Straight Connector 290">
              <a:extLst>
                <a:ext uri="{FF2B5EF4-FFF2-40B4-BE49-F238E27FC236}">
                  <a16:creationId xmlns:a16="http://schemas.microsoft.com/office/drawing/2014/main" id="{82E0555A-D293-2041-B195-E85C17D7B8C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27495" y="5435880"/>
              <a:ext cx="459254" cy="453608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>
              <a:extLst>
                <a:ext uri="{FF2B5EF4-FFF2-40B4-BE49-F238E27FC236}">
                  <a16:creationId xmlns:a16="http://schemas.microsoft.com/office/drawing/2014/main" id="{1C269A00-BB04-2E43-8FF7-F036E18AD2F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27647" y="4195513"/>
              <a:ext cx="24864" cy="125642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292">
              <a:extLst>
                <a:ext uri="{FF2B5EF4-FFF2-40B4-BE49-F238E27FC236}">
                  <a16:creationId xmlns:a16="http://schemas.microsoft.com/office/drawing/2014/main" id="{FC3990B8-C89A-3142-8040-A574B98F1E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32001" y="3589195"/>
              <a:ext cx="1073745" cy="620316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>
              <a:extLst>
                <a:ext uri="{FF2B5EF4-FFF2-40B4-BE49-F238E27FC236}">
                  <a16:creationId xmlns:a16="http://schemas.microsoft.com/office/drawing/2014/main" id="{136C4495-C817-6942-8A44-0A250B88EDCF}"/>
                </a:ext>
              </a:extLst>
            </p:cNvPr>
            <p:cNvCxnSpPr>
              <a:cxnSpLocks/>
            </p:cNvCxnSpPr>
            <p:nvPr/>
          </p:nvCxnSpPr>
          <p:spPr>
            <a:xfrm>
              <a:off x="9179339" y="4209247"/>
              <a:ext cx="161684" cy="606133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Connector 294">
              <a:extLst>
                <a:ext uri="{FF2B5EF4-FFF2-40B4-BE49-F238E27FC236}">
                  <a16:creationId xmlns:a16="http://schemas.microsoft.com/office/drawing/2014/main" id="{87B3908D-114A-FE43-A639-A98241CD493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31965" y="4811579"/>
              <a:ext cx="633532" cy="1076808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6" name="TextBox 295">
            <a:extLst>
              <a:ext uri="{FF2B5EF4-FFF2-40B4-BE49-F238E27FC236}">
                <a16:creationId xmlns:a16="http://schemas.microsoft.com/office/drawing/2014/main" id="{6C53DC57-CC8B-1746-A30A-AA20BC8BA652}"/>
              </a:ext>
            </a:extLst>
          </p:cNvPr>
          <p:cNvSpPr txBox="1"/>
          <p:nvPr/>
        </p:nvSpPr>
        <p:spPr>
          <a:xfrm>
            <a:off x="7760160" y="6033848"/>
            <a:ext cx="755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F</a:t>
            </a:r>
            <a:r>
              <a:rPr lang="en-US" dirty="0">
                <a:solidFill>
                  <a:srgbClr val="00B050"/>
                </a:solidFill>
                <a:latin typeface="ScaleDegrees Times" pitchFamily="2" charset="0"/>
                <a:ea typeface="ScaleDegrees Times" pitchFamily="2" charset="0"/>
              </a:rPr>
              <a:t>#</a:t>
            </a:r>
            <a:r>
              <a:rPr lang="en-US" dirty="0">
                <a:solidFill>
                  <a:srgbClr val="00B050"/>
                </a:solidFill>
              </a:rPr>
              <a:t>/G</a:t>
            </a:r>
            <a:r>
              <a:rPr lang="en-US" dirty="0">
                <a:solidFill>
                  <a:srgbClr val="00B050"/>
                </a:solidFill>
                <a:latin typeface="ScaleDegrees Times" pitchFamily="2" charset="0"/>
                <a:ea typeface="ScaleDegrees Times" pitchFamily="2" charset="0"/>
              </a:rPr>
              <a:t>b</a:t>
            </a:r>
          </a:p>
        </p:txBody>
      </p:sp>
      <p:grpSp>
        <p:nvGrpSpPr>
          <p:cNvPr id="297" name="Group 296">
            <a:extLst>
              <a:ext uri="{FF2B5EF4-FFF2-40B4-BE49-F238E27FC236}">
                <a16:creationId xmlns:a16="http://schemas.microsoft.com/office/drawing/2014/main" id="{7B21D569-1629-444D-A9DC-09120B715311}"/>
              </a:ext>
            </a:extLst>
          </p:cNvPr>
          <p:cNvGrpSpPr/>
          <p:nvPr/>
        </p:nvGrpSpPr>
        <p:grpSpPr>
          <a:xfrm rot="12596351">
            <a:off x="6803215" y="3700202"/>
            <a:ext cx="2338002" cy="2300293"/>
            <a:chOff x="7027495" y="3589195"/>
            <a:chExt cx="2338002" cy="2300293"/>
          </a:xfrm>
        </p:grpSpPr>
        <p:cxnSp>
          <p:nvCxnSpPr>
            <p:cNvPr id="298" name="Straight Connector 297">
              <a:extLst>
                <a:ext uri="{FF2B5EF4-FFF2-40B4-BE49-F238E27FC236}">
                  <a16:creationId xmlns:a16="http://schemas.microsoft.com/office/drawing/2014/main" id="{0B814239-C8BD-484D-9BFA-88D334179A32}"/>
                </a:ext>
              </a:extLst>
            </p:cNvPr>
            <p:cNvCxnSpPr>
              <a:cxnSpLocks/>
            </p:cNvCxnSpPr>
            <p:nvPr/>
          </p:nvCxnSpPr>
          <p:spPr>
            <a:xfrm>
              <a:off x="8105746" y="3589195"/>
              <a:ext cx="1073592" cy="620052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>
              <a:extLst>
                <a:ext uri="{FF2B5EF4-FFF2-40B4-BE49-F238E27FC236}">
                  <a16:creationId xmlns:a16="http://schemas.microsoft.com/office/drawing/2014/main" id="{47D8E1C1-D539-464D-8962-136868206A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93187" y="5883783"/>
              <a:ext cx="1239784" cy="185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>
              <a:extLst>
                <a:ext uri="{FF2B5EF4-FFF2-40B4-BE49-F238E27FC236}">
                  <a16:creationId xmlns:a16="http://schemas.microsoft.com/office/drawing/2014/main" id="{5D5DB0F2-DDA8-BD40-80D2-BA8B097B38A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27495" y="5435880"/>
              <a:ext cx="459254" cy="453608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Straight Connector 300">
              <a:extLst>
                <a:ext uri="{FF2B5EF4-FFF2-40B4-BE49-F238E27FC236}">
                  <a16:creationId xmlns:a16="http://schemas.microsoft.com/office/drawing/2014/main" id="{46B88D44-2215-9742-9A19-87965C53A9A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27647" y="4195513"/>
              <a:ext cx="24864" cy="125642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>
              <a:extLst>
                <a:ext uri="{FF2B5EF4-FFF2-40B4-BE49-F238E27FC236}">
                  <a16:creationId xmlns:a16="http://schemas.microsoft.com/office/drawing/2014/main" id="{266AEF68-0ACC-C147-B1F3-387481F9FE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32001" y="3589195"/>
              <a:ext cx="1073745" cy="620316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Straight Connector 302">
              <a:extLst>
                <a:ext uri="{FF2B5EF4-FFF2-40B4-BE49-F238E27FC236}">
                  <a16:creationId xmlns:a16="http://schemas.microsoft.com/office/drawing/2014/main" id="{49F2BFD7-CAC4-BC4A-9FAB-814C60AF94CE}"/>
                </a:ext>
              </a:extLst>
            </p:cNvPr>
            <p:cNvCxnSpPr>
              <a:cxnSpLocks/>
            </p:cNvCxnSpPr>
            <p:nvPr/>
          </p:nvCxnSpPr>
          <p:spPr>
            <a:xfrm>
              <a:off x="9179339" y="4209247"/>
              <a:ext cx="161684" cy="606133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Connector 303">
              <a:extLst>
                <a:ext uri="{FF2B5EF4-FFF2-40B4-BE49-F238E27FC236}">
                  <a16:creationId xmlns:a16="http://schemas.microsoft.com/office/drawing/2014/main" id="{47698766-2D3C-D640-9E7D-45493C9E97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31965" y="4811579"/>
              <a:ext cx="633532" cy="1076808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5" name="TextBox 304">
            <a:extLst>
              <a:ext uri="{FF2B5EF4-FFF2-40B4-BE49-F238E27FC236}">
                <a16:creationId xmlns:a16="http://schemas.microsoft.com/office/drawing/2014/main" id="{74869EE9-60B7-3C46-8E26-7EF759050853}"/>
              </a:ext>
            </a:extLst>
          </p:cNvPr>
          <p:cNvSpPr txBox="1"/>
          <p:nvPr/>
        </p:nvSpPr>
        <p:spPr>
          <a:xfrm>
            <a:off x="7195968" y="5856052"/>
            <a:ext cx="341234" cy="382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G</a:t>
            </a:r>
          </a:p>
        </p:txBody>
      </p:sp>
      <p:grpSp>
        <p:nvGrpSpPr>
          <p:cNvPr id="306" name="Group 305">
            <a:extLst>
              <a:ext uri="{FF2B5EF4-FFF2-40B4-BE49-F238E27FC236}">
                <a16:creationId xmlns:a16="http://schemas.microsoft.com/office/drawing/2014/main" id="{22B2CDC1-4332-ED4F-8DC2-910302CEC23C}"/>
              </a:ext>
            </a:extLst>
          </p:cNvPr>
          <p:cNvGrpSpPr/>
          <p:nvPr/>
        </p:nvGrpSpPr>
        <p:grpSpPr>
          <a:xfrm rot="14399612">
            <a:off x="6821334" y="3653506"/>
            <a:ext cx="2338002" cy="2300293"/>
            <a:chOff x="7027495" y="3589195"/>
            <a:chExt cx="2338002" cy="2300293"/>
          </a:xfrm>
        </p:grpSpPr>
        <p:cxnSp>
          <p:nvCxnSpPr>
            <p:cNvPr id="307" name="Straight Connector 306">
              <a:extLst>
                <a:ext uri="{FF2B5EF4-FFF2-40B4-BE49-F238E27FC236}">
                  <a16:creationId xmlns:a16="http://schemas.microsoft.com/office/drawing/2014/main" id="{DC4D66C1-F01E-BF4A-A282-E2768485EDBD}"/>
                </a:ext>
              </a:extLst>
            </p:cNvPr>
            <p:cNvCxnSpPr>
              <a:cxnSpLocks/>
            </p:cNvCxnSpPr>
            <p:nvPr/>
          </p:nvCxnSpPr>
          <p:spPr>
            <a:xfrm>
              <a:off x="8105746" y="3589195"/>
              <a:ext cx="1073592" cy="620052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>
              <a:extLst>
                <a:ext uri="{FF2B5EF4-FFF2-40B4-BE49-F238E27FC236}">
                  <a16:creationId xmlns:a16="http://schemas.microsoft.com/office/drawing/2014/main" id="{A5E89A04-2871-C24E-8CD1-4F4593B473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93187" y="5883783"/>
              <a:ext cx="1239784" cy="185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Straight Connector 308">
              <a:extLst>
                <a:ext uri="{FF2B5EF4-FFF2-40B4-BE49-F238E27FC236}">
                  <a16:creationId xmlns:a16="http://schemas.microsoft.com/office/drawing/2014/main" id="{8777E415-87D7-CA48-BD44-EEE6A1BC6E5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27495" y="5435880"/>
              <a:ext cx="459254" cy="453608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>
              <a:extLst>
                <a:ext uri="{FF2B5EF4-FFF2-40B4-BE49-F238E27FC236}">
                  <a16:creationId xmlns:a16="http://schemas.microsoft.com/office/drawing/2014/main" id="{23157023-B818-9B40-AA0F-99C010E4178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27647" y="4195513"/>
              <a:ext cx="24864" cy="125642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Connector 310">
              <a:extLst>
                <a:ext uri="{FF2B5EF4-FFF2-40B4-BE49-F238E27FC236}">
                  <a16:creationId xmlns:a16="http://schemas.microsoft.com/office/drawing/2014/main" id="{901BBDC4-5C22-1E48-9DC3-A3F0B458F66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32001" y="3589195"/>
              <a:ext cx="1073745" cy="620316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>
              <a:extLst>
                <a:ext uri="{FF2B5EF4-FFF2-40B4-BE49-F238E27FC236}">
                  <a16:creationId xmlns:a16="http://schemas.microsoft.com/office/drawing/2014/main" id="{91AACD11-9CA7-2B4C-9F88-D7C94330A200}"/>
                </a:ext>
              </a:extLst>
            </p:cNvPr>
            <p:cNvCxnSpPr>
              <a:cxnSpLocks/>
            </p:cNvCxnSpPr>
            <p:nvPr/>
          </p:nvCxnSpPr>
          <p:spPr>
            <a:xfrm>
              <a:off x="9179339" y="4209247"/>
              <a:ext cx="161684" cy="606133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Straight Connector 312">
              <a:extLst>
                <a:ext uri="{FF2B5EF4-FFF2-40B4-BE49-F238E27FC236}">
                  <a16:creationId xmlns:a16="http://schemas.microsoft.com/office/drawing/2014/main" id="{9040905D-B1E4-684B-A6D7-033AEB4FF2A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31965" y="4811579"/>
              <a:ext cx="633532" cy="1076808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4" name="TextBox 313">
            <a:extLst>
              <a:ext uri="{FF2B5EF4-FFF2-40B4-BE49-F238E27FC236}">
                <a16:creationId xmlns:a16="http://schemas.microsoft.com/office/drawing/2014/main" id="{C3F30AE2-77EC-204B-B77C-F1B4EE7DADB1}"/>
              </a:ext>
            </a:extLst>
          </p:cNvPr>
          <p:cNvSpPr txBox="1"/>
          <p:nvPr/>
        </p:nvSpPr>
        <p:spPr>
          <a:xfrm>
            <a:off x="6385196" y="5361523"/>
            <a:ext cx="755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G</a:t>
            </a:r>
            <a:r>
              <a:rPr lang="en-US" dirty="0">
                <a:solidFill>
                  <a:srgbClr val="00B050"/>
                </a:solidFill>
                <a:latin typeface="ScaleDegrees Times" pitchFamily="2" charset="0"/>
                <a:ea typeface="ScaleDegrees Times" pitchFamily="2" charset="0"/>
              </a:rPr>
              <a:t>#</a:t>
            </a:r>
            <a:r>
              <a:rPr lang="en-US" dirty="0">
                <a:solidFill>
                  <a:srgbClr val="00B050"/>
                </a:solidFill>
              </a:rPr>
              <a:t>/A</a:t>
            </a:r>
            <a:r>
              <a:rPr lang="en-US" dirty="0">
                <a:solidFill>
                  <a:srgbClr val="00B050"/>
                </a:solidFill>
                <a:latin typeface="ScaleDegrees Times" pitchFamily="2" charset="0"/>
                <a:ea typeface="ScaleDegrees Times" pitchFamily="2" charset="0"/>
              </a:rPr>
              <a:t>b</a:t>
            </a:r>
          </a:p>
        </p:txBody>
      </p:sp>
      <p:grpSp>
        <p:nvGrpSpPr>
          <p:cNvPr id="315" name="Group 314">
            <a:extLst>
              <a:ext uri="{FF2B5EF4-FFF2-40B4-BE49-F238E27FC236}">
                <a16:creationId xmlns:a16="http://schemas.microsoft.com/office/drawing/2014/main" id="{2810A6B6-998C-7A40-878B-5C4D867CF530}"/>
              </a:ext>
            </a:extLst>
          </p:cNvPr>
          <p:cNvGrpSpPr/>
          <p:nvPr/>
        </p:nvGrpSpPr>
        <p:grpSpPr>
          <a:xfrm rot="16200000">
            <a:off x="6855375" y="3586927"/>
            <a:ext cx="2338002" cy="2300293"/>
            <a:chOff x="7027495" y="3589195"/>
            <a:chExt cx="2338002" cy="2300293"/>
          </a:xfrm>
        </p:grpSpPr>
        <p:cxnSp>
          <p:nvCxnSpPr>
            <p:cNvPr id="316" name="Straight Connector 315">
              <a:extLst>
                <a:ext uri="{FF2B5EF4-FFF2-40B4-BE49-F238E27FC236}">
                  <a16:creationId xmlns:a16="http://schemas.microsoft.com/office/drawing/2014/main" id="{7FE2F2AE-A5B5-C945-8A37-CC0EFF8846A1}"/>
                </a:ext>
              </a:extLst>
            </p:cNvPr>
            <p:cNvCxnSpPr>
              <a:cxnSpLocks/>
            </p:cNvCxnSpPr>
            <p:nvPr/>
          </p:nvCxnSpPr>
          <p:spPr>
            <a:xfrm>
              <a:off x="8105746" y="3589195"/>
              <a:ext cx="1073592" cy="620052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Straight Connector 316">
              <a:extLst>
                <a:ext uri="{FF2B5EF4-FFF2-40B4-BE49-F238E27FC236}">
                  <a16:creationId xmlns:a16="http://schemas.microsoft.com/office/drawing/2014/main" id="{485DA0ED-1D0E-7B40-9C88-A3D8F4022A8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93187" y="5883783"/>
              <a:ext cx="1239784" cy="185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Connector 317">
              <a:extLst>
                <a:ext uri="{FF2B5EF4-FFF2-40B4-BE49-F238E27FC236}">
                  <a16:creationId xmlns:a16="http://schemas.microsoft.com/office/drawing/2014/main" id="{FAD355C8-43D6-2B48-94C2-0AA102C9C42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27495" y="5435880"/>
              <a:ext cx="459254" cy="453608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Connector 318">
              <a:extLst>
                <a:ext uri="{FF2B5EF4-FFF2-40B4-BE49-F238E27FC236}">
                  <a16:creationId xmlns:a16="http://schemas.microsoft.com/office/drawing/2014/main" id="{63F4BDFA-8E85-5C46-A691-1696DC2F002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27647" y="4195513"/>
              <a:ext cx="24864" cy="125642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319">
              <a:extLst>
                <a:ext uri="{FF2B5EF4-FFF2-40B4-BE49-F238E27FC236}">
                  <a16:creationId xmlns:a16="http://schemas.microsoft.com/office/drawing/2014/main" id="{D04C68CB-4396-2747-B5A2-D23DED8A37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32001" y="3589195"/>
              <a:ext cx="1073745" cy="620316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Connector 320">
              <a:extLst>
                <a:ext uri="{FF2B5EF4-FFF2-40B4-BE49-F238E27FC236}">
                  <a16:creationId xmlns:a16="http://schemas.microsoft.com/office/drawing/2014/main" id="{AED037EF-17B3-5746-A1B6-5AC1D907D156}"/>
                </a:ext>
              </a:extLst>
            </p:cNvPr>
            <p:cNvCxnSpPr>
              <a:cxnSpLocks/>
            </p:cNvCxnSpPr>
            <p:nvPr/>
          </p:nvCxnSpPr>
          <p:spPr>
            <a:xfrm>
              <a:off x="9179339" y="4209247"/>
              <a:ext cx="161684" cy="606133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Connector 321">
              <a:extLst>
                <a:ext uri="{FF2B5EF4-FFF2-40B4-BE49-F238E27FC236}">
                  <a16:creationId xmlns:a16="http://schemas.microsoft.com/office/drawing/2014/main" id="{E5883128-C0AA-0E47-BDEB-2185C3F0C0D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31965" y="4811579"/>
              <a:ext cx="633532" cy="1076808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3" name="TextBox 322">
            <a:extLst>
              <a:ext uri="{FF2B5EF4-FFF2-40B4-BE49-F238E27FC236}">
                <a16:creationId xmlns:a16="http://schemas.microsoft.com/office/drawing/2014/main" id="{716BF0E7-E931-D54E-BDFB-150F7687BCEB}"/>
              </a:ext>
            </a:extLst>
          </p:cNvPr>
          <p:cNvSpPr txBox="1"/>
          <p:nvPr/>
        </p:nvSpPr>
        <p:spPr>
          <a:xfrm>
            <a:off x="6548615" y="4636933"/>
            <a:ext cx="341234" cy="382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A</a:t>
            </a:r>
          </a:p>
        </p:txBody>
      </p:sp>
      <p:grpSp>
        <p:nvGrpSpPr>
          <p:cNvPr id="324" name="Group 323">
            <a:extLst>
              <a:ext uri="{FF2B5EF4-FFF2-40B4-BE49-F238E27FC236}">
                <a16:creationId xmlns:a16="http://schemas.microsoft.com/office/drawing/2014/main" id="{C1E1AE94-D6C5-044F-97B5-71E1C3F82DEE}"/>
              </a:ext>
            </a:extLst>
          </p:cNvPr>
          <p:cNvGrpSpPr/>
          <p:nvPr/>
        </p:nvGrpSpPr>
        <p:grpSpPr>
          <a:xfrm rot="18001329">
            <a:off x="6919372" y="3549756"/>
            <a:ext cx="2338002" cy="2300293"/>
            <a:chOff x="7027495" y="3589195"/>
            <a:chExt cx="2338002" cy="2300293"/>
          </a:xfrm>
        </p:grpSpPr>
        <p:cxnSp>
          <p:nvCxnSpPr>
            <p:cNvPr id="325" name="Straight Connector 324">
              <a:extLst>
                <a:ext uri="{FF2B5EF4-FFF2-40B4-BE49-F238E27FC236}">
                  <a16:creationId xmlns:a16="http://schemas.microsoft.com/office/drawing/2014/main" id="{12F948F0-F824-5441-868A-5F1423FD43AE}"/>
                </a:ext>
              </a:extLst>
            </p:cNvPr>
            <p:cNvCxnSpPr>
              <a:cxnSpLocks/>
            </p:cNvCxnSpPr>
            <p:nvPr/>
          </p:nvCxnSpPr>
          <p:spPr>
            <a:xfrm>
              <a:off x="8105746" y="3589195"/>
              <a:ext cx="1073592" cy="620052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>
              <a:extLst>
                <a:ext uri="{FF2B5EF4-FFF2-40B4-BE49-F238E27FC236}">
                  <a16:creationId xmlns:a16="http://schemas.microsoft.com/office/drawing/2014/main" id="{BBBE20B0-021C-0A4B-B78F-774FD63602E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93187" y="5883783"/>
              <a:ext cx="1239784" cy="185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>
              <a:extLst>
                <a:ext uri="{FF2B5EF4-FFF2-40B4-BE49-F238E27FC236}">
                  <a16:creationId xmlns:a16="http://schemas.microsoft.com/office/drawing/2014/main" id="{B6FDE093-F9ED-D144-98A5-4D701EB997E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27495" y="5435880"/>
              <a:ext cx="459254" cy="453608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Connector 327">
              <a:extLst>
                <a:ext uri="{FF2B5EF4-FFF2-40B4-BE49-F238E27FC236}">
                  <a16:creationId xmlns:a16="http://schemas.microsoft.com/office/drawing/2014/main" id="{703DDEBE-EFD9-654A-8E39-E664FFEA70B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27647" y="4195513"/>
              <a:ext cx="24864" cy="125642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Straight Connector 328">
              <a:extLst>
                <a:ext uri="{FF2B5EF4-FFF2-40B4-BE49-F238E27FC236}">
                  <a16:creationId xmlns:a16="http://schemas.microsoft.com/office/drawing/2014/main" id="{9A3DE9AE-F0DE-0444-822E-4B14D24481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32001" y="3589195"/>
              <a:ext cx="1073745" cy="620316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Straight Connector 329">
              <a:extLst>
                <a:ext uri="{FF2B5EF4-FFF2-40B4-BE49-F238E27FC236}">
                  <a16:creationId xmlns:a16="http://schemas.microsoft.com/office/drawing/2014/main" id="{80182DE2-FB18-CE4A-9ABE-BCA69F734B75}"/>
                </a:ext>
              </a:extLst>
            </p:cNvPr>
            <p:cNvCxnSpPr>
              <a:cxnSpLocks/>
            </p:cNvCxnSpPr>
            <p:nvPr/>
          </p:nvCxnSpPr>
          <p:spPr>
            <a:xfrm>
              <a:off x="9179339" y="4209247"/>
              <a:ext cx="161684" cy="606133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Straight Connector 330">
              <a:extLst>
                <a:ext uri="{FF2B5EF4-FFF2-40B4-BE49-F238E27FC236}">
                  <a16:creationId xmlns:a16="http://schemas.microsoft.com/office/drawing/2014/main" id="{6CD94C9C-0D3C-A14C-9DC5-CD159C9D31C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31965" y="4811579"/>
              <a:ext cx="633532" cy="1076808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2" name="TextBox 331">
            <a:extLst>
              <a:ext uri="{FF2B5EF4-FFF2-40B4-BE49-F238E27FC236}">
                <a16:creationId xmlns:a16="http://schemas.microsoft.com/office/drawing/2014/main" id="{1085407E-E22C-0649-88AC-B1C8869A3BD1}"/>
              </a:ext>
            </a:extLst>
          </p:cNvPr>
          <p:cNvSpPr txBox="1"/>
          <p:nvPr/>
        </p:nvSpPr>
        <p:spPr>
          <a:xfrm>
            <a:off x="6410604" y="3939169"/>
            <a:ext cx="755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A</a:t>
            </a:r>
            <a:r>
              <a:rPr lang="en-US" dirty="0">
                <a:solidFill>
                  <a:srgbClr val="00B050"/>
                </a:solidFill>
                <a:latin typeface="ScaleDegrees Times" pitchFamily="2" charset="0"/>
                <a:ea typeface="ScaleDegrees Times" pitchFamily="2" charset="0"/>
              </a:rPr>
              <a:t>#</a:t>
            </a:r>
            <a:r>
              <a:rPr lang="en-US" dirty="0">
                <a:solidFill>
                  <a:srgbClr val="00B050"/>
                </a:solidFill>
              </a:rPr>
              <a:t>/B</a:t>
            </a:r>
            <a:r>
              <a:rPr lang="en-US" dirty="0">
                <a:solidFill>
                  <a:srgbClr val="00B050"/>
                </a:solidFill>
                <a:latin typeface="ScaleDegrees Times" pitchFamily="2" charset="0"/>
                <a:ea typeface="ScaleDegrees Times" pitchFamily="2" charset="0"/>
              </a:rPr>
              <a:t>b</a:t>
            </a:r>
          </a:p>
        </p:txBody>
      </p:sp>
      <p:grpSp>
        <p:nvGrpSpPr>
          <p:cNvPr id="333" name="Group 332">
            <a:extLst>
              <a:ext uri="{FF2B5EF4-FFF2-40B4-BE49-F238E27FC236}">
                <a16:creationId xmlns:a16="http://schemas.microsoft.com/office/drawing/2014/main" id="{75AEE8B8-D610-4E43-BE73-3C54199A833F}"/>
              </a:ext>
            </a:extLst>
          </p:cNvPr>
          <p:cNvGrpSpPr/>
          <p:nvPr/>
        </p:nvGrpSpPr>
        <p:grpSpPr>
          <a:xfrm rot="19797551">
            <a:off x="6935789" y="3546040"/>
            <a:ext cx="2338002" cy="2300293"/>
            <a:chOff x="7027495" y="3589195"/>
            <a:chExt cx="2338002" cy="2300293"/>
          </a:xfrm>
        </p:grpSpPr>
        <p:cxnSp>
          <p:nvCxnSpPr>
            <p:cNvPr id="334" name="Straight Connector 333">
              <a:extLst>
                <a:ext uri="{FF2B5EF4-FFF2-40B4-BE49-F238E27FC236}">
                  <a16:creationId xmlns:a16="http://schemas.microsoft.com/office/drawing/2014/main" id="{F7DC62EB-B58A-914A-AB18-1036D75D766A}"/>
                </a:ext>
              </a:extLst>
            </p:cNvPr>
            <p:cNvCxnSpPr>
              <a:cxnSpLocks/>
            </p:cNvCxnSpPr>
            <p:nvPr/>
          </p:nvCxnSpPr>
          <p:spPr>
            <a:xfrm>
              <a:off x="8105746" y="3589195"/>
              <a:ext cx="1073592" cy="620052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Connector 334">
              <a:extLst>
                <a:ext uri="{FF2B5EF4-FFF2-40B4-BE49-F238E27FC236}">
                  <a16:creationId xmlns:a16="http://schemas.microsoft.com/office/drawing/2014/main" id="{8EEAE470-5CB5-BB4C-B384-80C99918D9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93187" y="5883783"/>
              <a:ext cx="1239784" cy="185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Straight Connector 335">
              <a:extLst>
                <a:ext uri="{FF2B5EF4-FFF2-40B4-BE49-F238E27FC236}">
                  <a16:creationId xmlns:a16="http://schemas.microsoft.com/office/drawing/2014/main" id="{CF51553B-0EEC-FE40-A50D-27F222CC935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27495" y="5435880"/>
              <a:ext cx="459254" cy="453608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Straight Connector 336">
              <a:extLst>
                <a:ext uri="{FF2B5EF4-FFF2-40B4-BE49-F238E27FC236}">
                  <a16:creationId xmlns:a16="http://schemas.microsoft.com/office/drawing/2014/main" id="{B89418B8-D7DF-3B48-9F5E-6C77BFC8998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27647" y="4195513"/>
              <a:ext cx="24864" cy="125642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Straight Connector 337">
              <a:extLst>
                <a:ext uri="{FF2B5EF4-FFF2-40B4-BE49-F238E27FC236}">
                  <a16:creationId xmlns:a16="http://schemas.microsoft.com/office/drawing/2014/main" id="{3FCC4BD0-87E7-F74C-B4FC-B5AFDA3A8F2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32001" y="3589195"/>
              <a:ext cx="1073745" cy="620316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Connector 338">
              <a:extLst>
                <a:ext uri="{FF2B5EF4-FFF2-40B4-BE49-F238E27FC236}">
                  <a16:creationId xmlns:a16="http://schemas.microsoft.com/office/drawing/2014/main" id="{ED0B7D31-0A25-C043-8B46-EF32C8ABB716}"/>
                </a:ext>
              </a:extLst>
            </p:cNvPr>
            <p:cNvCxnSpPr>
              <a:cxnSpLocks/>
            </p:cNvCxnSpPr>
            <p:nvPr/>
          </p:nvCxnSpPr>
          <p:spPr>
            <a:xfrm>
              <a:off x="9179339" y="4209247"/>
              <a:ext cx="161684" cy="606133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Connector 339">
              <a:extLst>
                <a:ext uri="{FF2B5EF4-FFF2-40B4-BE49-F238E27FC236}">
                  <a16:creationId xmlns:a16="http://schemas.microsoft.com/office/drawing/2014/main" id="{D2B2F5A6-732F-AE48-9083-1BBD0D4FD2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31965" y="4811579"/>
              <a:ext cx="633532" cy="1076808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1" name="TextBox 340">
            <a:extLst>
              <a:ext uri="{FF2B5EF4-FFF2-40B4-BE49-F238E27FC236}">
                <a16:creationId xmlns:a16="http://schemas.microsoft.com/office/drawing/2014/main" id="{6A714BD2-47E7-6F4A-8C59-E12A82974B77}"/>
              </a:ext>
            </a:extLst>
          </p:cNvPr>
          <p:cNvSpPr txBox="1"/>
          <p:nvPr/>
        </p:nvSpPr>
        <p:spPr>
          <a:xfrm>
            <a:off x="7244497" y="3437732"/>
            <a:ext cx="341234" cy="382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88906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" grpId="0"/>
      <p:bldP spid="200" grpId="0"/>
      <p:bldP spid="202" grpId="0"/>
      <p:bldP spid="205" grpId="0"/>
      <p:bldP spid="142" grpId="0"/>
      <p:bldP spid="207" grpId="0"/>
      <p:bldP spid="225" grpId="0"/>
      <p:bldP spid="234" grpId="0"/>
      <p:bldP spid="242" grpId="0"/>
      <p:bldP spid="251" grpId="0"/>
      <p:bldP spid="269" grpId="1"/>
      <p:bldP spid="296" grpId="0"/>
      <p:bldP spid="314" grpId="0"/>
      <p:bldP spid="323" grpId="0"/>
      <p:bldP spid="332" grpId="0"/>
      <p:bldP spid="34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883" y="609600"/>
            <a:ext cx="11134163" cy="854669"/>
          </a:xfrm>
        </p:spPr>
        <p:txBody>
          <a:bodyPr>
            <a:normAutofit fontScale="90000"/>
          </a:bodyPr>
          <a:lstStyle/>
          <a:p>
            <a:r>
              <a:rPr lang="en-US" dirty="0"/>
              <a:t>Axioms of the tonal system</a:t>
            </a:r>
            <a:br>
              <a:rPr lang="en-US" dirty="0"/>
            </a:br>
            <a:r>
              <a:rPr lang="en-US" sz="2000" dirty="0"/>
              <a:t>(not comprehensive)</a:t>
            </a:r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AB38DD7-16B5-DB40-9A1D-1EB4B7FC6CDF}"/>
              </a:ext>
            </a:extLst>
          </p:cNvPr>
          <p:cNvSpPr txBox="1">
            <a:spLocks/>
          </p:cNvSpPr>
          <p:nvPr/>
        </p:nvSpPr>
        <p:spPr>
          <a:xfrm>
            <a:off x="907226" y="2472841"/>
            <a:ext cx="10764820" cy="7756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00000"/>
              </a:buClr>
            </a:pPr>
            <a:r>
              <a:rPr lang="en-US" sz="2400" b="1" dirty="0"/>
              <a:t>adheres to a set of </a:t>
            </a:r>
            <a:r>
              <a:rPr lang="en-US" sz="2400" b="1" dirty="0">
                <a:solidFill>
                  <a:srgbClr val="FF0000"/>
                </a:solidFill>
              </a:rPr>
              <a:t>syntactical rules</a:t>
            </a:r>
            <a:r>
              <a:rPr lang="en-US" sz="2400" b="1" dirty="0"/>
              <a:t> governing the usage of notes and chords in any key.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D355FB-1029-5743-B071-D5FFB6122D5D}"/>
              </a:ext>
            </a:extLst>
          </p:cNvPr>
          <p:cNvSpPr txBox="1"/>
          <p:nvPr/>
        </p:nvSpPr>
        <p:spPr>
          <a:xfrm>
            <a:off x="537883" y="1822820"/>
            <a:ext cx="19274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Tonality…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09B1F2-2C53-554B-9068-F4585E7318F6}"/>
              </a:ext>
            </a:extLst>
          </p:cNvPr>
          <p:cNvSpPr txBox="1"/>
          <p:nvPr/>
        </p:nvSpPr>
        <p:spPr>
          <a:xfrm>
            <a:off x="1138516" y="3497193"/>
            <a:ext cx="5417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Given Key X,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C51D41-808F-4C47-B902-F815D95B510D}"/>
              </a:ext>
            </a:extLst>
          </p:cNvPr>
          <p:cNvSpPr/>
          <p:nvPr/>
        </p:nvSpPr>
        <p:spPr>
          <a:xfrm>
            <a:off x="1240005" y="3994237"/>
            <a:ext cx="41773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Chord A → Chord B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5AE7349-E6E2-D342-B7B2-078EC1DD7027}"/>
              </a:ext>
            </a:extLst>
          </p:cNvPr>
          <p:cNvSpPr/>
          <p:nvPr/>
        </p:nvSpPr>
        <p:spPr>
          <a:xfrm>
            <a:off x="1240005" y="4447284"/>
            <a:ext cx="41773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Chord B ↛ Chord 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7F663D8-1B9D-F047-8ECB-2086AFD9AB1A}"/>
              </a:ext>
            </a:extLst>
          </p:cNvPr>
          <p:cNvSpPr/>
          <p:nvPr/>
        </p:nvSpPr>
        <p:spPr>
          <a:xfrm>
            <a:off x="1240005" y="4869244"/>
            <a:ext cx="41773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Chord C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↔ </a:t>
            </a:r>
            <a:r>
              <a:rPr lang="en-US" sz="2800" dirty="0">
                <a:cs typeface="Arial" panose="020B0604020202020204" pitchFamily="34" charset="0"/>
              </a:rPr>
              <a:t>Chord 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1D9E793-5A5D-B94C-ABB9-4A0D05AE5356}"/>
              </a:ext>
            </a:extLst>
          </p:cNvPr>
          <p:cNvSpPr/>
          <p:nvPr/>
        </p:nvSpPr>
        <p:spPr>
          <a:xfrm>
            <a:off x="1240004" y="5322291"/>
            <a:ext cx="15549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14426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9" grpId="0"/>
      <p:bldP spid="8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883" y="609600"/>
            <a:ext cx="11134163" cy="854669"/>
          </a:xfrm>
        </p:spPr>
        <p:txBody>
          <a:bodyPr>
            <a:normAutofit fontScale="90000"/>
          </a:bodyPr>
          <a:lstStyle/>
          <a:p>
            <a:r>
              <a:rPr lang="en-US" dirty="0"/>
              <a:t>Propositions resulting from the axioms</a:t>
            </a:r>
            <a:br>
              <a:rPr lang="en-US" dirty="0"/>
            </a:br>
            <a:r>
              <a:rPr lang="en-US" sz="1700" dirty="0"/>
              <a:t>(not comprehensive)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883" y="1728277"/>
            <a:ext cx="11395945" cy="446608"/>
          </a:xfrm>
        </p:spPr>
        <p:txBody>
          <a:bodyPr>
            <a:noAutofit/>
          </a:bodyPr>
          <a:lstStyle/>
          <a:p>
            <a:pPr>
              <a:buClr>
                <a:schemeClr val="tx1"/>
              </a:buClr>
            </a:pPr>
            <a:r>
              <a:rPr lang="en-US" sz="2800" b="1" dirty="0"/>
              <a:t>A </a:t>
            </a:r>
            <a:r>
              <a:rPr lang="en-US" sz="2800" b="1" dirty="0">
                <a:solidFill>
                  <a:srgbClr val="FF0000"/>
                </a:solidFill>
              </a:rPr>
              <a:t>key</a:t>
            </a:r>
            <a:r>
              <a:rPr lang="en-US" sz="2800" b="1" dirty="0"/>
              <a:t> can by identified by elements which need not include the key note (also known as the </a:t>
            </a:r>
            <a:r>
              <a:rPr lang="en-US" sz="2800" b="1" dirty="0">
                <a:solidFill>
                  <a:srgbClr val="FF0000"/>
                </a:solidFill>
              </a:rPr>
              <a:t>tonic</a:t>
            </a:r>
            <a:r>
              <a:rPr lang="en-US" sz="2800" b="1" dirty="0">
                <a:solidFill>
                  <a:schemeClr val="tx1"/>
                </a:solidFill>
              </a:rPr>
              <a:t>)</a:t>
            </a:r>
            <a:r>
              <a:rPr lang="en-US" sz="2800" b="1" dirty="0"/>
              <a:t>.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387605C-4ABC-FD4B-8087-A91D3DDE6B52}"/>
              </a:ext>
            </a:extLst>
          </p:cNvPr>
          <p:cNvSpPr txBox="1">
            <a:spLocks/>
          </p:cNvSpPr>
          <p:nvPr/>
        </p:nvSpPr>
        <p:spPr>
          <a:xfrm>
            <a:off x="945892" y="2739448"/>
            <a:ext cx="10579926" cy="3679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</a:pPr>
            <a:r>
              <a:rPr lang="en-US" sz="2200" dirty="0"/>
              <a:t>“Proof”: asymmetrical layout of the diatonic scales allows for orientability</a:t>
            </a:r>
          </a:p>
        </p:txBody>
      </p: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962BD073-A227-004C-B992-3F815438AF48}"/>
              </a:ext>
            </a:extLst>
          </p:cNvPr>
          <p:cNvGrpSpPr/>
          <p:nvPr/>
        </p:nvGrpSpPr>
        <p:grpSpPr>
          <a:xfrm>
            <a:off x="6846893" y="3197093"/>
            <a:ext cx="3690326" cy="3169846"/>
            <a:chOff x="6846893" y="3197093"/>
            <a:chExt cx="3690326" cy="3169846"/>
          </a:xfrm>
        </p:grpSpPr>
        <p:sp>
          <p:nvSpPr>
            <p:cNvPr id="31" name="Dodecagon 30">
              <a:extLst>
                <a:ext uri="{FF2B5EF4-FFF2-40B4-BE49-F238E27FC236}">
                  <a16:creationId xmlns:a16="http://schemas.microsoft.com/office/drawing/2014/main" id="{AC79FE7B-9863-424C-BAF5-CBD5C0CCB9C3}"/>
                </a:ext>
              </a:extLst>
            </p:cNvPr>
            <p:cNvSpPr/>
            <p:nvPr/>
          </p:nvSpPr>
          <p:spPr>
            <a:xfrm rot="900000">
              <a:off x="7365372" y="3580459"/>
              <a:ext cx="2394983" cy="2396285"/>
            </a:xfrm>
            <a:prstGeom prst="dodecagon">
              <a:avLst/>
            </a:prstGeom>
            <a:noFill/>
            <a:ln w="38100" cap="flat" cmpd="sng">
              <a:solidFill>
                <a:schemeClr val="tx1"/>
              </a:solidFill>
              <a:round/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F520DB2-89FA-9947-A021-02CC6DF18213}"/>
                </a:ext>
              </a:extLst>
            </p:cNvPr>
            <p:cNvSpPr txBox="1"/>
            <p:nvPr/>
          </p:nvSpPr>
          <p:spPr>
            <a:xfrm>
              <a:off x="8379401" y="3197093"/>
              <a:ext cx="341234" cy="382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DA35D67-A96E-CF49-8D42-AC7E25E3F4CA}"/>
                </a:ext>
              </a:extLst>
            </p:cNvPr>
            <p:cNvSpPr txBox="1"/>
            <p:nvPr/>
          </p:nvSpPr>
          <p:spPr>
            <a:xfrm>
              <a:off x="9107281" y="3400771"/>
              <a:ext cx="7558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</a:t>
              </a:r>
              <a:r>
                <a:rPr lang="en-US" dirty="0">
                  <a:latin typeface="ScaleDegrees Times" pitchFamily="2" charset="0"/>
                  <a:ea typeface="ScaleDegrees Times" pitchFamily="2" charset="0"/>
                </a:rPr>
                <a:t>#</a:t>
              </a:r>
              <a:r>
                <a:rPr lang="en-US" dirty="0"/>
                <a:t>/D</a:t>
              </a:r>
              <a:r>
                <a:rPr lang="en-US" dirty="0">
                  <a:latin typeface="ScaleDegrees Times" pitchFamily="2" charset="0"/>
                  <a:ea typeface="ScaleDegrees Times" pitchFamily="2" charset="0"/>
                </a:rPr>
                <a:t>b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95454A0-B815-1F42-92C4-14E5DB65174E}"/>
                </a:ext>
              </a:extLst>
            </p:cNvPr>
            <p:cNvSpPr txBox="1"/>
            <p:nvPr/>
          </p:nvSpPr>
          <p:spPr>
            <a:xfrm>
              <a:off x="9781355" y="4593935"/>
              <a:ext cx="7558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</a:t>
              </a:r>
              <a:r>
                <a:rPr lang="en-US" dirty="0">
                  <a:latin typeface="ScaleDegrees Times" pitchFamily="2" charset="0"/>
                  <a:ea typeface="ScaleDegrees Times" pitchFamily="2" charset="0"/>
                </a:rPr>
                <a:t>#</a:t>
              </a:r>
              <a:r>
                <a:rPr lang="en-US" dirty="0"/>
                <a:t>/E</a:t>
              </a:r>
              <a:r>
                <a:rPr lang="en-US" dirty="0">
                  <a:latin typeface="ScaleDegrees Times" pitchFamily="2" charset="0"/>
                  <a:ea typeface="ScaleDegrees Times" pitchFamily="2" charset="0"/>
                </a:rPr>
                <a:t>b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4DA72BE-821A-6B41-B71E-7083958E3C59}"/>
                </a:ext>
              </a:extLst>
            </p:cNvPr>
            <p:cNvSpPr txBox="1"/>
            <p:nvPr/>
          </p:nvSpPr>
          <p:spPr>
            <a:xfrm>
              <a:off x="8221784" y="5997607"/>
              <a:ext cx="7558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</a:t>
              </a:r>
              <a:r>
                <a:rPr lang="en-US" dirty="0">
                  <a:latin typeface="ScaleDegrees Times" pitchFamily="2" charset="0"/>
                  <a:ea typeface="ScaleDegrees Times" pitchFamily="2" charset="0"/>
                </a:rPr>
                <a:t>#</a:t>
              </a:r>
              <a:r>
                <a:rPr lang="en-US" dirty="0"/>
                <a:t>/G</a:t>
              </a:r>
              <a:r>
                <a:rPr lang="en-US" dirty="0">
                  <a:latin typeface="ScaleDegrees Times" pitchFamily="2" charset="0"/>
                  <a:ea typeface="ScaleDegrees Times" pitchFamily="2" charset="0"/>
                </a:rPr>
                <a:t>b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DA93B9B-F730-1142-953B-9BCD70CD5FDA}"/>
                </a:ext>
              </a:extLst>
            </p:cNvPr>
            <p:cNvSpPr txBox="1"/>
            <p:nvPr/>
          </p:nvSpPr>
          <p:spPr>
            <a:xfrm>
              <a:off x="6846893" y="5324640"/>
              <a:ext cx="7558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G</a:t>
              </a:r>
              <a:r>
                <a:rPr lang="en-US" dirty="0">
                  <a:latin typeface="ScaleDegrees Times" pitchFamily="2" charset="0"/>
                  <a:ea typeface="ScaleDegrees Times" pitchFamily="2" charset="0"/>
                </a:rPr>
                <a:t>#</a:t>
              </a:r>
              <a:r>
                <a:rPr lang="en-US" dirty="0"/>
                <a:t>/A</a:t>
              </a:r>
              <a:r>
                <a:rPr lang="en-US" dirty="0">
                  <a:latin typeface="ScaleDegrees Times" pitchFamily="2" charset="0"/>
                  <a:ea typeface="ScaleDegrees Times" pitchFamily="2" charset="0"/>
                </a:rPr>
                <a:t>b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F6AC542-3774-8C47-86DF-9B9A9A69E714}"/>
                </a:ext>
              </a:extLst>
            </p:cNvPr>
            <p:cNvSpPr txBox="1"/>
            <p:nvPr/>
          </p:nvSpPr>
          <p:spPr>
            <a:xfrm>
              <a:off x="6871909" y="3902206"/>
              <a:ext cx="7558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</a:t>
              </a:r>
              <a:r>
                <a:rPr lang="en-US" dirty="0">
                  <a:latin typeface="ScaleDegrees Times" pitchFamily="2" charset="0"/>
                  <a:ea typeface="ScaleDegrees Times" pitchFamily="2" charset="0"/>
                </a:rPr>
                <a:t>#</a:t>
              </a:r>
              <a:r>
                <a:rPr lang="en-US" dirty="0"/>
                <a:t>/B</a:t>
              </a:r>
              <a:r>
                <a:rPr lang="en-US" dirty="0">
                  <a:latin typeface="ScaleDegrees Times" pitchFamily="2" charset="0"/>
                  <a:ea typeface="ScaleDegrees Times" pitchFamily="2" charset="0"/>
                </a:rPr>
                <a:t>b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145D260-7BD5-1946-B6EA-CC32C2D2C2A9}"/>
                </a:ext>
              </a:extLst>
            </p:cNvPr>
            <p:cNvSpPr txBox="1"/>
            <p:nvPr/>
          </p:nvSpPr>
          <p:spPr>
            <a:xfrm>
              <a:off x="9616798" y="3946006"/>
              <a:ext cx="3412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CF4EACB-1D28-CF45-81D1-F9B8E37D25B0}"/>
                </a:ext>
              </a:extLst>
            </p:cNvPr>
            <p:cNvSpPr txBox="1"/>
            <p:nvPr/>
          </p:nvSpPr>
          <p:spPr>
            <a:xfrm>
              <a:off x="9610738" y="5229905"/>
              <a:ext cx="341234" cy="382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E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DE8CBDE-1CA5-264B-9FAD-EAEB8BB3079C}"/>
                </a:ext>
              </a:extLst>
            </p:cNvPr>
            <p:cNvSpPr txBox="1"/>
            <p:nvPr/>
          </p:nvSpPr>
          <p:spPr>
            <a:xfrm>
              <a:off x="9107281" y="5800020"/>
              <a:ext cx="341234" cy="382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B9615EC-BAF6-B343-AF57-C6438D5B3A56}"/>
                </a:ext>
              </a:extLst>
            </p:cNvPr>
            <p:cNvSpPr txBox="1"/>
            <p:nvPr/>
          </p:nvSpPr>
          <p:spPr>
            <a:xfrm>
              <a:off x="7657592" y="5816709"/>
              <a:ext cx="341234" cy="382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G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96508FD-C1E9-BB47-B6B5-534699ED751C}"/>
                </a:ext>
              </a:extLst>
            </p:cNvPr>
            <p:cNvSpPr txBox="1"/>
            <p:nvPr/>
          </p:nvSpPr>
          <p:spPr>
            <a:xfrm>
              <a:off x="7009758" y="4599970"/>
              <a:ext cx="341234" cy="382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EA65A16-C1F1-F145-8DD3-FCCF9EA30E10}"/>
                </a:ext>
              </a:extLst>
            </p:cNvPr>
            <p:cNvSpPr txBox="1"/>
            <p:nvPr/>
          </p:nvSpPr>
          <p:spPr>
            <a:xfrm>
              <a:off x="7706040" y="3400771"/>
              <a:ext cx="341234" cy="382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FC9CBFD8-78DA-794A-BB1D-B87F93B8352B}"/>
              </a:ext>
            </a:extLst>
          </p:cNvPr>
          <p:cNvSpPr txBox="1"/>
          <p:nvPr/>
        </p:nvSpPr>
        <p:spPr>
          <a:xfrm>
            <a:off x="2034083" y="6379311"/>
            <a:ext cx="2859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Diatonic scale: C major scale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9FC0EEC-4F70-0748-9D51-ADE9E9732CE3}"/>
              </a:ext>
            </a:extLst>
          </p:cNvPr>
          <p:cNvSpPr txBox="1"/>
          <p:nvPr/>
        </p:nvSpPr>
        <p:spPr>
          <a:xfrm>
            <a:off x="6697551" y="6360110"/>
            <a:ext cx="3804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Non-diatonic scale: C whole tone scale</a:t>
            </a:r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CE1962EE-1427-E249-84FB-7AB8E42AEFCF}"/>
              </a:ext>
            </a:extLst>
          </p:cNvPr>
          <p:cNvCxnSpPr>
            <a:cxnSpLocks/>
          </p:cNvCxnSpPr>
          <p:nvPr/>
        </p:nvCxnSpPr>
        <p:spPr>
          <a:xfrm>
            <a:off x="8569416" y="3540991"/>
            <a:ext cx="1073592" cy="6200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78850C9A-8EE3-8042-9D8A-32166B2A6950}"/>
              </a:ext>
            </a:extLst>
          </p:cNvPr>
          <p:cNvCxnSpPr>
            <a:cxnSpLocks/>
          </p:cNvCxnSpPr>
          <p:nvPr/>
        </p:nvCxnSpPr>
        <p:spPr>
          <a:xfrm flipH="1">
            <a:off x="9642856" y="4161043"/>
            <a:ext cx="152" cy="124036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735521E6-CA5C-D041-9E47-30F2A25A6007}"/>
              </a:ext>
            </a:extLst>
          </p:cNvPr>
          <p:cNvCxnSpPr>
            <a:cxnSpLocks/>
            <a:endCxn id="31" idx="4"/>
          </p:cNvCxnSpPr>
          <p:nvPr/>
        </p:nvCxnSpPr>
        <p:spPr>
          <a:xfrm flipH="1">
            <a:off x="8562711" y="5396193"/>
            <a:ext cx="1080146" cy="6227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0BE8F089-9297-D340-8C35-4F5C020E61DA}"/>
              </a:ext>
            </a:extLst>
          </p:cNvPr>
          <p:cNvCxnSpPr>
            <a:cxnSpLocks/>
            <a:stCxn id="31" idx="4"/>
          </p:cNvCxnSpPr>
          <p:nvPr/>
        </p:nvCxnSpPr>
        <p:spPr>
          <a:xfrm flipH="1" flipV="1">
            <a:off x="7486215" y="5396193"/>
            <a:ext cx="1076496" cy="6227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14839C46-87B4-1D4D-9C60-02E1F021719F}"/>
              </a:ext>
            </a:extLst>
          </p:cNvPr>
          <p:cNvCxnSpPr>
            <a:cxnSpLocks/>
          </p:cNvCxnSpPr>
          <p:nvPr/>
        </p:nvCxnSpPr>
        <p:spPr>
          <a:xfrm flipV="1">
            <a:off x="7486215" y="4161043"/>
            <a:ext cx="0" cy="12459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D95E579E-A016-DA4C-B05A-B25A26ABDC71}"/>
              </a:ext>
            </a:extLst>
          </p:cNvPr>
          <p:cNvGrpSpPr/>
          <p:nvPr/>
        </p:nvGrpSpPr>
        <p:grpSpPr>
          <a:xfrm>
            <a:off x="1663499" y="3212448"/>
            <a:ext cx="3690326" cy="3157295"/>
            <a:chOff x="1655519" y="3232385"/>
            <a:chExt cx="3690326" cy="3157295"/>
          </a:xfrm>
        </p:grpSpPr>
        <p:sp>
          <p:nvSpPr>
            <p:cNvPr id="132" name="Dodecagon 131">
              <a:extLst>
                <a:ext uri="{FF2B5EF4-FFF2-40B4-BE49-F238E27FC236}">
                  <a16:creationId xmlns:a16="http://schemas.microsoft.com/office/drawing/2014/main" id="{B3B94440-1242-E24E-8700-A1B4DF5ADB51}"/>
                </a:ext>
              </a:extLst>
            </p:cNvPr>
            <p:cNvSpPr/>
            <p:nvPr/>
          </p:nvSpPr>
          <p:spPr>
            <a:xfrm rot="900000">
              <a:off x="2163451" y="3621100"/>
              <a:ext cx="2394983" cy="2396285"/>
            </a:xfrm>
            <a:prstGeom prst="dodecagon">
              <a:avLst/>
            </a:prstGeom>
            <a:noFill/>
            <a:ln w="38100" cap="flat" cmpd="sng">
              <a:solidFill>
                <a:schemeClr val="tx1"/>
              </a:solidFill>
              <a:round/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360FA00B-58AA-5443-9343-C05F29D8652F}"/>
                </a:ext>
              </a:extLst>
            </p:cNvPr>
            <p:cNvSpPr txBox="1"/>
            <p:nvPr/>
          </p:nvSpPr>
          <p:spPr>
            <a:xfrm>
              <a:off x="3192848" y="3232385"/>
              <a:ext cx="341234" cy="382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51730723-A995-5746-8C19-B475D0FBD251}"/>
                </a:ext>
              </a:extLst>
            </p:cNvPr>
            <p:cNvSpPr txBox="1"/>
            <p:nvPr/>
          </p:nvSpPr>
          <p:spPr>
            <a:xfrm>
              <a:off x="3031031" y="6020348"/>
              <a:ext cx="7558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</a:t>
              </a:r>
              <a:r>
                <a:rPr lang="en-US" dirty="0">
                  <a:latin typeface="ScaleDegrees Times" pitchFamily="2" charset="0"/>
                  <a:ea typeface="ScaleDegrees Times" pitchFamily="2" charset="0"/>
                </a:rPr>
                <a:t>#</a:t>
              </a:r>
              <a:r>
                <a:rPr lang="en-US" dirty="0"/>
                <a:t>/G</a:t>
              </a:r>
              <a:r>
                <a:rPr lang="en-US" dirty="0">
                  <a:latin typeface="ScaleDegrees Times" pitchFamily="2" charset="0"/>
                  <a:ea typeface="ScaleDegrees Times" pitchFamily="2" charset="0"/>
                </a:rPr>
                <a:t>b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B8D5B8B3-C361-A649-94CE-BD9A8538A427}"/>
                </a:ext>
              </a:extLst>
            </p:cNvPr>
            <p:cNvSpPr txBox="1"/>
            <p:nvPr/>
          </p:nvSpPr>
          <p:spPr>
            <a:xfrm>
              <a:off x="3915907" y="3429972"/>
              <a:ext cx="7558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</a:t>
              </a:r>
              <a:r>
                <a:rPr lang="en-US" dirty="0">
                  <a:latin typeface="ScaleDegrees Times" pitchFamily="2" charset="0"/>
                  <a:ea typeface="ScaleDegrees Times" pitchFamily="2" charset="0"/>
                </a:rPr>
                <a:t>#</a:t>
              </a:r>
              <a:r>
                <a:rPr lang="en-US" dirty="0"/>
                <a:t>/D</a:t>
              </a:r>
              <a:r>
                <a:rPr lang="en-US" dirty="0">
                  <a:latin typeface="ScaleDegrees Times" pitchFamily="2" charset="0"/>
                  <a:ea typeface="ScaleDegrees Times" pitchFamily="2" charset="0"/>
                </a:rPr>
                <a:t>b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D5662364-F4D4-EA4C-AD22-C467AF635A3F}"/>
                </a:ext>
              </a:extLst>
            </p:cNvPr>
            <p:cNvSpPr txBox="1"/>
            <p:nvPr/>
          </p:nvSpPr>
          <p:spPr>
            <a:xfrm>
              <a:off x="4589981" y="4623136"/>
              <a:ext cx="7558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</a:t>
              </a:r>
              <a:r>
                <a:rPr lang="en-US" dirty="0">
                  <a:latin typeface="ScaleDegrees Times" pitchFamily="2" charset="0"/>
                  <a:ea typeface="ScaleDegrees Times" pitchFamily="2" charset="0"/>
                </a:rPr>
                <a:t>#</a:t>
              </a:r>
              <a:r>
                <a:rPr lang="en-US" dirty="0"/>
                <a:t>/E</a:t>
              </a:r>
              <a:r>
                <a:rPr lang="en-US" dirty="0">
                  <a:latin typeface="ScaleDegrees Times" pitchFamily="2" charset="0"/>
                  <a:ea typeface="ScaleDegrees Times" pitchFamily="2" charset="0"/>
                </a:rPr>
                <a:t>b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B79B5B8B-67D5-094C-9BFF-D43DDE195AD6}"/>
                </a:ext>
              </a:extLst>
            </p:cNvPr>
            <p:cNvSpPr txBox="1"/>
            <p:nvPr/>
          </p:nvSpPr>
          <p:spPr>
            <a:xfrm>
              <a:off x="1655519" y="5353841"/>
              <a:ext cx="7558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G</a:t>
              </a:r>
              <a:r>
                <a:rPr lang="en-US" dirty="0">
                  <a:latin typeface="ScaleDegrees Times" pitchFamily="2" charset="0"/>
                  <a:ea typeface="ScaleDegrees Times" pitchFamily="2" charset="0"/>
                </a:rPr>
                <a:t>#</a:t>
              </a:r>
              <a:r>
                <a:rPr lang="en-US" dirty="0"/>
                <a:t>/A</a:t>
              </a:r>
              <a:r>
                <a:rPr lang="en-US" dirty="0">
                  <a:latin typeface="ScaleDegrees Times" pitchFamily="2" charset="0"/>
                  <a:ea typeface="ScaleDegrees Times" pitchFamily="2" charset="0"/>
                </a:rPr>
                <a:t>b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6C36E514-17F6-A24A-A58A-B0EC48C5F0F3}"/>
                </a:ext>
              </a:extLst>
            </p:cNvPr>
            <p:cNvSpPr txBox="1"/>
            <p:nvPr/>
          </p:nvSpPr>
          <p:spPr>
            <a:xfrm>
              <a:off x="1680535" y="3931407"/>
              <a:ext cx="7558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</a:t>
              </a:r>
              <a:r>
                <a:rPr lang="en-US" dirty="0">
                  <a:latin typeface="ScaleDegrees Times" pitchFamily="2" charset="0"/>
                  <a:ea typeface="ScaleDegrees Times" pitchFamily="2" charset="0"/>
                </a:rPr>
                <a:t>#</a:t>
              </a:r>
              <a:r>
                <a:rPr lang="en-US" dirty="0"/>
                <a:t>/B</a:t>
              </a:r>
              <a:r>
                <a:rPr lang="en-US" dirty="0">
                  <a:latin typeface="ScaleDegrees Times" pitchFamily="2" charset="0"/>
                  <a:ea typeface="ScaleDegrees Times" pitchFamily="2" charset="0"/>
                </a:rPr>
                <a:t>b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F11A38E0-7E11-4A49-ADAA-2B0EA0398B45}"/>
                </a:ext>
              </a:extLst>
            </p:cNvPr>
            <p:cNvSpPr txBox="1"/>
            <p:nvPr/>
          </p:nvSpPr>
          <p:spPr>
            <a:xfrm>
              <a:off x="4425424" y="3975207"/>
              <a:ext cx="3412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D8E56209-A01B-FD49-9BA9-61D82BD95A88}"/>
                </a:ext>
              </a:extLst>
            </p:cNvPr>
            <p:cNvSpPr txBox="1"/>
            <p:nvPr/>
          </p:nvSpPr>
          <p:spPr>
            <a:xfrm>
              <a:off x="4419364" y="5259106"/>
              <a:ext cx="341234" cy="382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E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8879B77A-CBD8-234D-964E-72C8A2DBDF51}"/>
                </a:ext>
              </a:extLst>
            </p:cNvPr>
            <p:cNvSpPr txBox="1"/>
            <p:nvPr/>
          </p:nvSpPr>
          <p:spPr>
            <a:xfrm>
              <a:off x="3915907" y="5829221"/>
              <a:ext cx="341234" cy="382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A85BEBA7-DE75-5640-AFCA-76A972864141}"/>
                </a:ext>
              </a:extLst>
            </p:cNvPr>
            <p:cNvSpPr txBox="1"/>
            <p:nvPr/>
          </p:nvSpPr>
          <p:spPr>
            <a:xfrm>
              <a:off x="2466218" y="5845910"/>
              <a:ext cx="341234" cy="382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G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CCCFD48C-30BD-194D-BD7A-56F7AA4D2044}"/>
                </a:ext>
              </a:extLst>
            </p:cNvPr>
            <p:cNvSpPr txBox="1"/>
            <p:nvPr/>
          </p:nvSpPr>
          <p:spPr>
            <a:xfrm>
              <a:off x="1818384" y="4629171"/>
              <a:ext cx="341234" cy="382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1100C7EF-F28E-6543-BFAC-76E2CD6B118D}"/>
                </a:ext>
              </a:extLst>
            </p:cNvPr>
            <p:cNvSpPr txBox="1"/>
            <p:nvPr/>
          </p:nvSpPr>
          <p:spPr>
            <a:xfrm>
              <a:off x="2514666" y="3429972"/>
              <a:ext cx="341234" cy="382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</a:t>
              </a:r>
            </a:p>
          </p:txBody>
        </p:sp>
      </p:grp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DF7352E0-71B8-3947-BDB1-780110DBA62C}"/>
              </a:ext>
            </a:extLst>
          </p:cNvPr>
          <p:cNvCxnSpPr>
            <a:cxnSpLocks/>
            <a:endCxn id="31" idx="10"/>
          </p:cNvCxnSpPr>
          <p:nvPr/>
        </p:nvCxnSpPr>
        <p:spPr>
          <a:xfrm flipV="1">
            <a:off x="7478709" y="3538234"/>
            <a:ext cx="1084307" cy="6252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819C1284-0820-DB46-9F87-FEEA91E959B8}"/>
              </a:ext>
            </a:extLst>
          </p:cNvPr>
          <p:cNvCxnSpPr>
            <a:cxnSpLocks/>
          </p:cNvCxnSpPr>
          <p:nvPr/>
        </p:nvCxnSpPr>
        <p:spPr>
          <a:xfrm>
            <a:off x="3377723" y="3568777"/>
            <a:ext cx="1073592" cy="6200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035D36F3-59C7-2248-AA02-8FEBB53C0A2E}"/>
              </a:ext>
            </a:extLst>
          </p:cNvPr>
          <p:cNvCxnSpPr>
            <a:cxnSpLocks/>
          </p:cNvCxnSpPr>
          <p:nvPr/>
        </p:nvCxnSpPr>
        <p:spPr>
          <a:xfrm flipH="1">
            <a:off x="4451163" y="4188829"/>
            <a:ext cx="152" cy="124036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0D332689-4C29-5442-8830-3133F32638FA}"/>
              </a:ext>
            </a:extLst>
          </p:cNvPr>
          <p:cNvCxnSpPr>
            <a:cxnSpLocks/>
          </p:cNvCxnSpPr>
          <p:nvPr/>
        </p:nvCxnSpPr>
        <p:spPr>
          <a:xfrm flipH="1">
            <a:off x="3989543" y="5415377"/>
            <a:ext cx="453860" cy="4592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D96E87B4-72F3-2442-8EFA-69ECD438A5CF}"/>
              </a:ext>
            </a:extLst>
          </p:cNvPr>
          <p:cNvCxnSpPr>
            <a:cxnSpLocks/>
          </p:cNvCxnSpPr>
          <p:nvPr/>
        </p:nvCxnSpPr>
        <p:spPr>
          <a:xfrm flipH="1">
            <a:off x="2757519" y="5883226"/>
            <a:ext cx="1239784" cy="1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7E97A7F9-997B-9C4E-8BE7-8BBFEB8495E3}"/>
              </a:ext>
            </a:extLst>
          </p:cNvPr>
          <p:cNvCxnSpPr>
            <a:cxnSpLocks/>
          </p:cNvCxnSpPr>
          <p:nvPr/>
        </p:nvCxnSpPr>
        <p:spPr>
          <a:xfrm flipH="1" flipV="1">
            <a:off x="2137787" y="4809329"/>
            <a:ext cx="619732" cy="10740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151BDE87-CAA0-B644-B212-9722A95874C7}"/>
              </a:ext>
            </a:extLst>
          </p:cNvPr>
          <p:cNvCxnSpPr>
            <a:cxnSpLocks/>
          </p:cNvCxnSpPr>
          <p:nvPr/>
        </p:nvCxnSpPr>
        <p:spPr>
          <a:xfrm flipV="1">
            <a:off x="2137787" y="3735063"/>
            <a:ext cx="620051" cy="107426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899C50FA-419B-9549-8EB8-AE12A0FFF5A3}"/>
              </a:ext>
            </a:extLst>
          </p:cNvPr>
          <p:cNvCxnSpPr>
            <a:cxnSpLocks/>
          </p:cNvCxnSpPr>
          <p:nvPr/>
        </p:nvCxnSpPr>
        <p:spPr>
          <a:xfrm flipV="1">
            <a:off x="2749037" y="3560928"/>
            <a:ext cx="619885" cy="1662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BF6ED2A-8077-4044-9672-85F5E02A2B1E}"/>
              </a:ext>
            </a:extLst>
          </p:cNvPr>
          <p:cNvCxnSpPr>
            <a:cxnSpLocks/>
          </p:cNvCxnSpPr>
          <p:nvPr/>
        </p:nvCxnSpPr>
        <p:spPr>
          <a:xfrm flipH="1">
            <a:off x="4445007" y="4190548"/>
            <a:ext cx="152" cy="1240367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670EF856-A6BD-7D4C-842D-B3B4173BFC99}"/>
              </a:ext>
            </a:extLst>
          </p:cNvPr>
          <p:cNvCxnSpPr>
            <a:cxnSpLocks/>
          </p:cNvCxnSpPr>
          <p:nvPr/>
        </p:nvCxnSpPr>
        <p:spPr>
          <a:xfrm flipH="1">
            <a:off x="3983387" y="5417096"/>
            <a:ext cx="453860" cy="459247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2CB9089D-7C9B-AD43-AF24-8DC2DB3EF546}"/>
              </a:ext>
            </a:extLst>
          </p:cNvPr>
          <p:cNvCxnSpPr>
            <a:cxnSpLocks/>
          </p:cNvCxnSpPr>
          <p:nvPr/>
        </p:nvCxnSpPr>
        <p:spPr>
          <a:xfrm flipH="1">
            <a:off x="2751363" y="5884945"/>
            <a:ext cx="1239784" cy="18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3DEDB72F-F2B6-454A-8FB1-C1075B37C08E}"/>
              </a:ext>
            </a:extLst>
          </p:cNvPr>
          <p:cNvCxnSpPr>
            <a:cxnSpLocks/>
          </p:cNvCxnSpPr>
          <p:nvPr/>
        </p:nvCxnSpPr>
        <p:spPr>
          <a:xfrm flipH="1" flipV="1">
            <a:off x="2131631" y="4811048"/>
            <a:ext cx="619732" cy="107408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89AA301C-0A5D-B44E-9F07-8D8955A4A21E}"/>
              </a:ext>
            </a:extLst>
          </p:cNvPr>
          <p:cNvCxnSpPr>
            <a:cxnSpLocks/>
          </p:cNvCxnSpPr>
          <p:nvPr/>
        </p:nvCxnSpPr>
        <p:spPr>
          <a:xfrm flipV="1">
            <a:off x="2131631" y="3736782"/>
            <a:ext cx="620051" cy="107426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917F7C6-90C0-2E4E-AC14-0844841FD1EB}"/>
              </a:ext>
            </a:extLst>
          </p:cNvPr>
          <p:cNvCxnSpPr>
            <a:cxnSpLocks/>
          </p:cNvCxnSpPr>
          <p:nvPr/>
        </p:nvCxnSpPr>
        <p:spPr>
          <a:xfrm>
            <a:off x="8568069" y="3540991"/>
            <a:ext cx="1073592" cy="62005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3A09792A-AA69-A84A-9C3F-7735F6C4574A}"/>
              </a:ext>
            </a:extLst>
          </p:cNvPr>
          <p:cNvCxnSpPr>
            <a:cxnSpLocks/>
          </p:cNvCxnSpPr>
          <p:nvPr/>
        </p:nvCxnSpPr>
        <p:spPr>
          <a:xfrm flipH="1" flipV="1">
            <a:off x="7484868" y="5396193"/>
            <a:ext cx="1076496" cy="62277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523BFDF6-A6B1-594E-9829-9878B3DC0E84}"/>
              </a:ext>
            </a:extLst>
          </p:cNvPr>
          <p:cNvCxnSpPr>
            <a:cxnSpLocks/>
          </p:cNvCxnSpPr>
          <p:nvPr/>
        </p:nvCxnSpPr>
        <p:spPr>
          <a:xfrm flipV="1">
            <a:off x="7484868" y="4161043"/>
            <a:ext cx="0" cy="1245917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74EC91BF-E004-B74B-92FD-F990A3D68AEE}"/>
              </a:ext>
            </a:extLst>
          </p:cNvPr>
          <p:cNvCxnSpPr>
            <a:cxnSpLocks/>
          </p:cNvCxnSpPr>
          <p:nvPr/>
        </p:nvCxnSpPr>
        <p:spPr>
          <a:xfrm flipV="1">
            <a:off x="7477362" y="3538234"/>
            <a:ext cx="1084307" cy="62522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698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 maj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 whole 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0"/>
                            </p:stCondLst>
                            <p:childTnLst>
                              <p:par>
                                <p:cTn id="8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ragment of C major sca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 whole tone fragme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"/>
                            </p:stCondLst>
                            <p:childTnLst>
                              <p:par>
                                <p:cTn id="1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7" grpId="0" build="p"/>
      <p:bldP spid="44" grpId="0"/>
      <p:bldP spid="5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883" y="609600"/>
            <a:ext cx="11134163" cy="854669"/>
          </a:xfrm>
        </p:spPr>
        <p:txBody>
          <a:bodyPr>
            <a:normAutofit fontScale="90000"/>
          </a:bodyPr>
          <a:lstStyle/>
          <a:p>
            <a:r>
              <a:rPr lang="en-US" dirty="0"/>
              <a:t>Propositions resulting from the axioms</a:t>
            </a:r>
            <a:br>
              <a:rPr lang="en-US" dirty="0"/>
            </a:br>
            <a:r>
              <a:rPr lang="en-US" sz="1700" dirty="0"/>
              <a:t>(not comprehensive)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8631" y="1691152"/>
            <a:ext cx="11132665" cy="457800"/>
          </a:xfrm>
        </p:spPr>
        <p:txBody>
          <a:bodyPr>
            <a:noAutofit/>
          </a:bodyPr>
          <a:lstStyle/>
          <a:p>
            <a:pPr>
              <a:buClr>
                <a:schemeClr val="tx1"/>
              </a:buClr>
            </a:pPr>
            <a:r>
              <a:rPr lang="en-US" sz="2800" b="1" dirty="0"/>
              <a:t>The </a:t>
            </a:r>
            <a:r>
              <a:rPr lang="en-US" sz="2800" b="1" dirty="0">
                <a:solidFill>
                  <a:srgbClr val="FF0000"/>
                </a:solidFill>
              </a:rPr>
              <a:t>function</a:t>
            </a:r>
            <a:r>
              <a:rPr lang="en-US" sz="2800" b="1" dirty="0"/>
              <a:t> of a note or chord is determined by context (rather than by static definition).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387605C-4ABC-FD4B-8087-A91D3DDE6B52}"/>
              </a:ext>
            </a:extLst>
          </p:cNvPr>
          <p:cNvSpPr txBox="1">
            <a:spLocks/>
          </p:cNvSpPr>
          <p:nvPr/>
        </p:nvSpPr>
        <p:spPr>
          <a:xfrm>
            <a:off x="1090622" y="2711572"/>
            <a:ext cx="10579926" cy="3679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</a:pPr>
            <a:r>
              <a:rPr lang="en-US" sz="2200" dirty="0"/>
              <a:t>“Proof”: asymmetrical scalar layout again, in addition to common syntactical progressions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C9CBFD8-78DA-794A-BB1D-B87F93B8352B}"/>
              </a:ext>
            </a:extLst>
          </p:cNvPr>
          <p:cNvSpPr txBox="1"/>
          <p:nvPr/>
        </p:nvSpPr>
        <p:spPr>
          <a:xfrm>
            <a:off x="2260317" y="6388800"/>
            <a:ext cx="2859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Example: C major chord </a:t>
            </a:r>
          </a:p>
        </p:txBody>
      </p:sp>
      <p:sp>
        <p:nvSpPr>
          <p:cNvPr id="132" name="Dodecagon 131">
            <a:extLst>
              <a:ext uri="{FF2B5EF4-FFF2-40B4-BE49-F238E27FC236}">
                <a16:creationId xmlns:a16="http://schemas.microsoft.com/office/drawing/2014/main" id="{B3B94440-1242-E24E-8700-A1B4DF5ADB51}"/>
              </a:ext>
            </a:extLst>
          </p:cNvPr>
          <p:cNvSpPr/>
          <p:nvPr/>
        </p:nvSpPr>
        <p:spPr>
          <a:xfrm rot="900000">
            <a:off x="2171431" y="3601163"/>
            <a:ext cx="2394983" cy="2396285"/>
          </a:xfrm>
          <a:prstGeom prst="dodecagon">
            <a:avLst/>
          </a:prstGeom>
          <a:noFill/>
          <a:ln w="38100" cap="flat" cmpd="sng">
            <a:solidFill>
              <a:schemeClr val="tx1"/>
            </a:solidFill>
            <a:round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360FA00B-58AA-5443-9343-C05F29D8652F}"/>
              </a:ext>
            </a:extLst>
          </p:cNvPr>
          <p:cNvSpPr txBox="1"/>
          <p:nvPr/>
        </p:nvSpPr>
        <p:spPr>
          <a:xfrm>
            <a:off x="3191753" y="3189443"/>
            <a:ext cx="341234" cy="382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51730723-A995-5746-8C19-B475D0FBD251}"/>
              </a:ext>
            </a:extLst>
          </p:cNvPr>
          <p:cNvSpPr txBox="1"/>
          <p:nvPr/>
        </p:nvSpPr>
        <p:spPr>
          <a:xfrm>
            <a:off x="3034671" y="6039091"/>
            <a:ext cx="755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</a:t>
            </a:r>
            <a:r>
              <a:rPr lang="en-US" dirty="0">
                <a:latin typeface="ScaleDegrees Times" pitchFamily="2" charset="0"/>
                <a:ea typeface="ScaleDegrees Times" pitchFamily="2" charset="0"/>
              </a:rPr>
              <a:t>#</a:t>
            </a:r>
            <a:r>
              <a:rPr lang="en-US" dirty="0"/>
              <a:t>/G</a:t>
            </a:r>
            <a:r>
              <a:rPr lang="en-US" dirty="0">
                <a:latin typeface="ScaleDegrees Times" pitchFamily="2" charset="0"/>
                <a:ea typeface="ScaleDegrees Times" pitchFamily="2" charset="0"/>
              </a:rPr>
              <a:t>b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B8D5B8B3-C361-A649-94CE-BD9A8538A427}"/>
              </a:ext>
            </a:extLst>
          </p:cNvPr>
          <p:cNvSpPr txBox="1"/>
          <p:nvPr/>
        </p:nvSpPr>
        <p:spPr>
          <a:xfrm>
            <a:off x="3923887" y="3410035"/>
            <a:ext cx="755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  <a:r>
              <a:rPr lang="en-US" dirty="0">
                <a:latin typeface="ScaleDegrees Times" pitchFamily="2" charset="0"/>
                <a:ea typeface="ScaleDegrees Times" pitchFamily="2" charset="0"/>
              </a:rPr>
              <a:t>#</a:t>
            </a:r>
            <a:r>
              <a:rPr lang="en-US" dirty="0"/>
              <a:t>/D</a:t>
            </a:r>
            <a:r>
              <a:rPr lang="en-US" dirty="0">
                <a:latin typeface="ScaleDegrees Times" pitchFamily="2" charset="0"/>
                <a:ea typeface="ScaleDegrees Times" pitchFamily="2" charset="0"/>
              </a:rPr>
              <a:t>b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D5662364-F4D4-EA4C-AD22-C467AF635A3F}"/>
              </a:ext>
            </a:extLst>
          </p:cNvPr>
          <p:cNvSpPr txBox="1"/>
          <p:nvPr/>
        </p:nvSpPr>
        <p:spPr>
          <a:xfrm>
            <a:off x="4597961" y="4603199"/>
            <a:ext cx="755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</a:t>
            </a:r>
            <a:r>
              <a:rPr lang="en-US" dirty="0">
                <a:latin typeface="ScaleDegrees Times" pitchFamily="2" charset="0"/>
                <a:ea typeface="ScaleDegrees Times" pitchFamily="2" charset="0"/>
              </a:rPr>
              <a:t>#</a:t>
            </a:r>
            <a:r>
              <a:rPr lang="en-US" dirty="0"/>
              <a:t>/E</a:t>
            </a:r>
            <a:r>
              <a:rPr lang="en-US" dirty="0">
                <a:latin typeface="ScaleDegrees Times" pitchFamily="2" charset="0"/>
                <a:ea typeface="ScaleDegrees Times" pitchFamily="2" charset="0"/>
              </a:rPr>
              <a:t>b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B79B5B8B-67D5-094C-9BFF-D43DDE195AD6}"/>
              </a:ext>
            </a:extLst>
          </p:cNvPr>
          <p:cNvSpPr txBox="1"/>
          <p:nvPr/>
        </p:nvSpPr>
        <p:spPr>
          <a:xfrm>
            <a:off x="1663499" y="5333904"/>
            <a:ext cx="755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</a:t>
            </a:r>
            <a:r>
              <a:rPr lang="en-US" dirty="0">
                <a:latin typeface="ScaleDegrees Times" pitchFamily="2" charset="0"/>
                <a:ea typeface="ScaleDegrees Times" pitchFamily="2" charset="0"/>
              </a:rPr>
              <a:t>#</a:t>
            </a:r>
            <a:r>
              <a:rPr lang="en-US" dirty="0"/>
              <a:t>/A</a:t>
            </a:r>
            <a:r>
              <a:rPr lang="en-US" dirty="0">
                <a:latin typeface="ScaleDegrees Times" pitchFamily="2" charset="0"/>
                <a:ea typeface="ScaleDegrees Times" pitchFamily="2" charset="0"/>
              </a:rPr>
              <a:t>b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6C36E514-17F6-A24A-A58A-B0EC48C5F0F3}"/>
              </a:ext>
            </a:extLst>
          </p:cNvPr>
          <p:cNvSpPr txBox="1"/>
          <p:nvPr/>
        </p:nvSpPr>
        <p:spPr>
          <a:xfrm>
            <a:off x="1663499" y="3907666"/>
            <a:ext cx="755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  <a:r>
              <a:rPr lang="en-US" dirty="0">
                <a:latin typeface="ScaleDegrees Times" pitchFamily="2" charset="0"/>
                <a:ea typeface="ScaleDegrees Times" pitchFamily="2" charset="0"/>
              </a:rPr>
              <a:t>#</a:t>
            </a:r>
            <a:r>
              <a:rPr lang="en-US" dirty="0"/>
              <a:t>/B</a:t>
            </a:r>
            <a:r>
              <a:rPr lang="en-US" dirty="0">
                <a:latin typeface="ScaleDegrees Times" pitchFamily="2" charset="0"/>
                <a:ea typeface="ScaleDegrees Times" pitchFamily="2" charset="0"/>
              </a:rPr>
              <a:t>b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F11A38E0-7E11-4A49-ADAA-2B0EA0398B45}"/>
              </a:ext>
            </a:extLst>
          </p:cNvPr>
          <p:cNvSpPr txBox="1"/>
          <p:nvPr/>
        </p:nvSpPr>
        <p:spPr>
          <a:xfrm>
            <a:off x="4438210" y="3894693"/>
            <a:ext cx="341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D8E56209-A01B-FD49-9BA9-61D82BD95A88}"/>
              </a:ext>
            </a:extLst>
          </p:cNvPr>
          <p:cNvSpPr txBox="1"/>
          <p:nvPr/>
        </p:nvSpPr>
        <p:spPr>
          <a:xfrm>
            <a:off x="4423037" y="5376278"/>
            <a:ext cx="341234" cy="382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8879B77A-CBD8-234D-964E-72C8A2DBDF51}"/>
              </a:ext>
            </a:extLst>
          </p:cNvPr>
          <p:cNvSpPr txBox="1"/>
          <p:nvPr/>
        </p:nvSpPr>
        <p:spPr>
          <a:xfrm>
            <a:off x="3909851" y="5841504"/>
            <a:ext cx="341234" cy="382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A85BEBA7-DE75-5640-AFCA-76A972864141}"/>
              </a:ext>
            </a:extLst>
          </p:cNvPr>
          <p:cNvSpPr txBox="1"/>
          <p:nvPr/>
        </p:nvSpPr>
        <p:spPr>
          <a:xfrm>
            <a:off x="2443330" y="5841242"/>
            <a:ext cx="341234" cy="382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CCCFD48C-30BD-194D-BD7A-56F7AA4D2044}"/>
              </a:ext>
            </a:extLst>
          </p:cNvPr>
          <p:cNvSpPr txBox="1"/>
          <p:nvPr/>
        </p:nvSpPr>
        <p:spPr>
          <a:xfrm>
            <a:off x="1797110" y="4622226"/>
            <a:ext cx="341234" cy="382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1100C7EF-F28E-6543-BFAC-76E2CD6B118D}"/>
              </a:ext>
            </a:extLst>
          </p:cNvPr>
          <p:cNvSpPr txBox="1"/>
          <p:nvPr/>
        </p:nvSpPr>
        <p:spPr>
          <a:xfrm>
            <a:off x="2490968" y="3383430"/>
            <a:ext cx="341234" cy="382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BFB3DCC-941F-3D49-B128-CEC0A5F50291}"/>
              </a:ext>
            </a:extLst>
          </p:cNvPr>
          <p:cNvGrpSpPr/>
          <p:nvPr/>
        </p:nvGrpSpPr>
        <p:grpSpPr>
          <a:xfrm>
            <a:off x="2137787" y="3560928"/>
            <a:ext cx="2313528" cy="2322483"/>
            <a:chOff x="2137787" y="3560928"/>
            <a:chExt cx="2313528" cy="2322483"/>
          </a:xfrm>
        </p:grpSpPr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819C1284-0820-DB46-9F87-FEEA91E959B8}"/>
                </a:ext>
              </a:extLst>
            </p:cNvPr>
            <p:cNvCxnSpPr>
              <a:cxnSpLocks/>
            </p:cNvCxnSpPr>
            <p:nvPr/>
          </p:nvCxnSpPr>
          <p:spPr>
            <a:xfrm>
              <a:off x="3377723" y="3568777"/>
              <a:ext cx="1073592" cy="62005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035D36F3-59C7-2248-AA02-8FEBB53C0A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51163" y="4188829"/>
              <a:ext cx="152" cy="124036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0D332689-4C29-5442-8830-3133F32638F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89543" y="5415377"/>
              <a:ext cx="453860" cy="45924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D96E87B4-72F3-2442-8EFA-69ECD438A5C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57519" y="5883226"/>
              <a:ext cx="1239784" cy="18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7E97A7F9-997B-9C4E-8BE7-8BBFEB8495E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37787" y="4809329"/>
              <a:ext cx="619732" cy="107408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151BDE87-CAA0-B644-B212-9722A95874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37787" y="3735063"/>
              <a:ext cx="620051" cy="107426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899C50FA-419B-9549-8EB8-AE12A0FFF5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49037" y="3560928"/>
              <a:ext cx="619885" cy="16628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A632046-F90D-8648-9ECB-42AD0C76C58E}"/>
              </a:ext>
            </a:extLst>
          </p:cNvPr>
          <p:cNvGrpSpPr/>
          <p:nvPr/>
        </p:nvGrpSpPr>
        <p:grpSpPr>
          <a:xfrm>
            <a:off x="2748871" y="3558938"/>
            <a:ext cx="1693644" cy="2314634"/>
            <a:chOff x="2748871" y="3558938"/>
            <a:chExt cx="1693644" cy="2314634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A9E29F2-53CB-CF44-9831-1D67CDC472F6}"/>
                </a:ext>
              </a:extLst>
            </p:cNvPr>
            <p:cNvCxnSpPr>
              <a:cxnSpLocks/>
              <a:stCxn id="132" idx="2"/>
              <a:endCxn id="132" idx="5"/>
            </p:cNvCxnSpPr>
            <p:nvPr/>
          </p:nvCxnSpPr>
          <p:spPr>
            <a:xfrm flipH="1">
              <a:off x="2748871" y="5419357"/>
              <a:ext cx="1693644" cy="454215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3A479856-345B-ED4F-B705-86C203D8B7B4}"/>
                </a:ext>
              </a:extLst>
            </p:cNvPr>
            <p:cNvCxnSpPr>
              <a:cxnSpLocks/>
              <a:stCxn id="132" idx="10"/>
              <a:endCxn id="132" idx="2"/>
            </p:cNvCxnSpPr>
            <p:nvPr/>
          </p:nvCxnSpPr>
          <p:spPr>
            <a:xfrm>
              <a:off x="3369075" y="3558938"/>
              <a:ext cx="1073440" cy="1860419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60E076B-4F85-C34E-BAC2-EC175608D33D}"/>
                </a:ext>
              </a:extLst>
            </p:cNvPr>
            <p:cNvCxnSpPr>
              <a:cxnSpLocks/>
              <a:stCxn id="132" idx="5"/>
              <a:endCxn id="132" idx="10"/>
            </p:cNvCxnSpPr>
            <p:nvPr/>
          </p:nvCxnSpPr>
          <p:spPr>
            <a:xfrm flipV="1">
              <a:off x="2748871" y="3558938"/>
              <a:ext cx="620204" cy="2314634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DE5755CA-5AF8-B640-8CEE-17E171DE3367}"/>
              </a:ext>
            </a:extLst>
          </p:cNvPr>
          <p:cNvGrpSpPr/>
          <p:nvPr/>
        </p:nvGrpSpPr>
        <p:grpSpPr>
          <a:xfrm>
            <a:off x="2129139" y="3558938"/>
            <a:ext cx="2313528" cy="2325748"/>
            <a:chOff x="2129139" y="3558938"/>
            <a:chExt cx="2313528" cy="2325748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88F7B42-1B09-F942-9F4B-AD49BBCFED5A}"/>
                </a:ext>
              </a:extLst>
            </p:cNvPr>
            <p:cNvCxnSpPr>
              <a:cxnSpLocks/>
              <a:stCxn id="132" idx="10"/>
              <a:endCxn id="132" idx="0"/>
            </p:cNvCxnSpPr>
            <p:nvPr/>
          </p:nvCxnSpPr>
          <p:spPr>
            <a:xfrm>
              <a:off x="3369075" y="3558938"/>
              <a:ext cx="1073592" cy="620052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7F24FA0E-9AAF-BF40-B861-66F0EA5D51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48871" y="5884501"/>
              <a:ext cx="1239784" cy="185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1EEA7A85-4BC0-A946-9BD1-EF393FA12C48}"/>
                </a:ext>
              </a:extLst>
            </p:cNvPr>
            <p:cNvCxnSpPr>
              <a:cxnSpLocks/>
              <a:endCxn id="132" idx="7"/>
            </p:cNvCxnSpPr>
            <p:nvPr/>
          </p:nvCxnSpPr>
          <p:spPr>
            <a:xfrm flipH="1" flipV="1">
              <a:off x="2129139" y="4799490"/>
              <a:ext cx="628382" cy="1083736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23BC57AC-3EFE-CC43-9C72-3058049C7ABF}"/>
                </a:ext>
              </a:extLst>
            </p:cNvPr>
            <p:cNvCxnSpPr>
              <a:cxnSpLocks/>
              <a:stCxn id="132" idx="7"/>
              <a:endCxn id="132" idx="8"/>
            </p:cNvCxnSpPr>
            <p:nvPr/>
          </p:nvCxnSpPr>
          <p:spPr>
            <a:xfrm flipV="1">
              <a:off x="2129139" y="4179254"/>
              <a:ext cx="166191" cy="620236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53431F55-8109-1544-9ADE-40CB441FF349}"/>
                </a:ext>
              </a:extLst>
            </p:cNvPr>
            <p:cNvCxnSpPr>
              <a:cxnSpLocks/>
              <a:stCxn id="132" idx="8"/>
              <a:endCxn id="132" idx="10"/>
            </p:cNvCxnSpPr>
            <p:nvPr/>
          </p:nvCxnSpPr>
          <p:spPr>
            <a:xfrm flipV="1">
              <a:off x="2295330" y="3558938"/>
              <a:ext cx="1073745" cy="620316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F2405FE8-582E-A546-81B8-65BE197A668C}"/>
                </a:ext>
              </a:extLst>
            </p:cNvPr>
            <p:cNvCxnSpPr>
              <a:cxnSpLocks/>
              <a:stCxn id="132" idx="0"/>
              <a:endCxn id="132" idx="2"/>
            </p:cNvCxnSpPr>
            <p:nvPr/>
          </p:nvCxnSpPr>
          <p:spPr>
            <a:xfrm flipH="1">
              <a:off x="4442515" y="4178990"/>
              <a:ext cx="152" cy="1240367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758782E1-0078-7841-AF8E-469197839E59}"/>
                </a:ext>
              </a:extLst>
            </p:cNvPr>
            <p:cNvCxnSpPr>
              <a:cxnSpLocks/>
              <a:stCxn id="132" idx="2"/>
              <a:endCxn id="132" idx="3"/>
            </p:cNvCxnSpPr>
            <p:nvPr/>
          </p:nvCxnSpPr>
          <p:spPr>
            <a:xfrm flipH="1">
              <a:off x="3988655" y="5419357"/>
              <a:ext cx="453860" cy="45403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587E8122-DA6D-9E4B-845F-848F1C2DD002}"/>
              </a:ext>
            </a:extLst>
          </p:cNvPr>
          <p:cNvGrpSpPr/>
          <p:nvPr/>
        </p:nvGrpSpPr>
        <p:grpSpPr>
          <a:xfrm>
            <a:off x="2129139" y="3558938"/>
            <a:ext cx="2322025" cy="2480735"/>
            <a:chOff x="2129139" y="3558938"/>
            <a:chExt cx="2322025" cy="2480735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6C6FA93C-CCF4-974E-ABF9-F2744026F318}"/>
                </a:ext>
              </a:extLst>
            </p:cNvPr>
            <p:cNvCxnSpPr>
              <a:cxnSpLocks/>
              <a:stCxn id="132" idx="0"/>
              <a:endCxn id="132" idx="2"/>
            </p:cNvCxnSpPr>
            <p:nvPr/>
          </p:nvCxnSpPr>
          <p:spPr>
            <a:xfrm flipH="1">
              <a:off x="4442515" y="4178990"/>
              <a:ext cx="152" cy="1240367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47FB8953-EF70-8346-807A-1366FF87D52C}"/>
                </a:ext>
              </a:extLst>
            </p:cNvPr>
            <p:cNvCxnSpPr>
              <a:cxnSpLocks/>
              <a:stCxn id="132" idx="5"/>
              <a:endCxn id="132" idx="7"/>
            </p:cNvCxnSpPr>
            <p:nvPr/>
          </p:nvCxnSpPr>
          <p:spPr>
            <a:xfrm flipH="1" flipV="1">
              <a:off x="2129139" y="4799490"/>
              <a:ext cx="619732" cy="107408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E9DA66B-1345-E74E-BD26-F78038BCFC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45081" y="3716830"/>
              <a:ext cx="620051" cy="107426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7B6B8DD8-0D92-7949-84B0-1F9BB72DFE1E}"/>
                </a:ext>
              </a:extLst>
            </p:cNvPr>
            <p:cNvCxnSpPr>
              <a:cxnSpLocks/>
              <a:stCxn id="132" idx="9"/>
              <a:endCxn id="132" idx="10"/>
            </p:cNvCxnSpPr>
            <p:nvPr/>
          </p:nvCxnSpPr>
          <p:spPr>
            <a:xfrm flipV="1">
              <a:off x="2749190" y="3558938"/>
              <a:ext cx="619885" cy="16628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8C6DA2AA-E9A8-DB48-8A8E-42030F358A00}"/>
                </a:ext>
              </a:extLst>
            </p:cNvPr>
            <p:cNvCxnSpPr>
              <a:cxnSpLocks/>
            </p:cNvCxnSpPr>
            <p:nvPr/>
          </p:nvCxnSpPr>
          <p:spPr>
            <a:xfrm>
              <a:off x="3368847" y="3567687"/>
              <a:ext cx="1073592" cy="62005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C5E0E627-FE03-7248-84FB-91ECBD5290FD}"/>
                </a:ext>
              </a:extLst>
            </p:cNvPr>
            <p:cNvCxnSpPr>
              <a:cxnSpLocks/>
              <a:endCxn id="132" idx="4"/>
            </p:cNvCxnSpPr>
            <p:nvPr/>
          </p:nvCxnSpPr>
          <p:spPr>
            <a:xfrm flipH="1">
              <a:off x="3368770" y="5415377"/>
              <a:ext cx="1082394" cy="62429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B25DE68D-2FE3-A94A-B127-6604D36FE90D}"/>
                </a:ext>
              </a:extLst>
            </p:cNvPr>
            <p:cNvCxnSpPr>
              <a:cxnSpLocks/>
              <a:stCxn id="132" idx="4"/>
              <a:endCxn id="132" idx="5"/>
            </p:cNvCxnSpPr>
            <p:nvPr/>
          </p:nvCxnSpPr>
          <p:spPr>
            <a:xfrm flipH="1" flipV="1">
              <a:off x="2748871" y="5873572"/>
              <a:ext cx="619899" cy="16610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7" name="TextBox 136">
            <a:extLst>
              <a:ext uri="{FF2B5EF4-FFF2-40B4-BE49-F238E27FC236}">
                <a16:creationId xmlns:a16="http://schemas.microsoft.com/office/drawing/2014/main" id="{87C956A8-3790-AF42-AEB5-CF410A51B1FE}"/>
              </a:ext>
            </a:extLst>
          </p:cNvPr>
          <p:cNvSpPr txBox="1"/>
          <p:nvPr/>
        </p:nvSpPr>
        <p:spPr>
          <a:xfrm>
            <a:off x="3191601" y="3190381"/>
            <a:ext cx="341234" cy="382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4A062B01-ECBF-6A49-A6D7-03C32E615E30}"/>
              </a:ext>
            </a:extLst>
          </p:cNvPr>
          <p:cNvSpPr txBox="1"/>
          <p:nvPr/>
        </p:nvSpPr>
        <p:spPr>
          <a:xfrm>
            <a:off x="3910377" y="5841242"/>
            <a:ext cx="341234" cy="382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F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25332309-EC20-AB4E-9D7E-6C8251624A60}"/>
              </a:ext>
            </a:extLst>
          </p:cNvPr>
          <p:cNvSpPr txBox="1"/>
          <p:nvPr/>
        </p:nvSpPr>
        <p:spPr>
          <a:xfrm>
            <a:off x="2442442" y="5841242"/>
            <a:ext cx="341234" cy="382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G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7ADD75E3-7048-AF4F-B9E8-5548BC93E168}"/>
              </a:ext>
            </a:extLst>
          </p:cNvPr>
          <p:cNvSpPr txBox="1"/>
          <p:nvPr/>
        </p:nvSpPr>
        <p:spPr>
          <a:xfrm>
            <a:off x="5638148" y="3275139"/>
            <a:ext cx="46754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function in </a:t>
            </a:r>
            <a:r>
              <a:rPr lang="en-US" sz="2400" dirty="0">
                <a:solidFill>
                  <a:srgbClr val="FF0000"/>
                </a:solidFill>
              </a:rPr>
              <a:t>C major</a:t>
            </a:r>
            <a:r>
              <a:rPr lang="en-US" sz="2400" dirty="0"/>
              <a:t> – I (tonic)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65901145-357B-9643-BAF0-FF7FC473BB1E}"/>
              </a:ext>
            </a:extLst>
          </p:cNvPr>
          <p:cNvSpPr txBox="1"/>
          <p:nvPr/>
        </p:nvSpPr>
        <p:spPr>
          <a:xfrm>
            <a:off x="5638148" y="4311871"/>
            <a:ext cx="4982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function in </a:t>
            </a:r>
            <a:r>
              <a:rPr lang="en-US" sz="2400" dirty="0">
                <a:solidFill>
                  <a:srgbClr val="0070C0"/>
                </a:solidFill>
              </a:rPr>
              <a:t>F major</a:t>
            </a:r>
            <a:r>
              <a:rPr lang="en-US" sz="2400" dirty="0"/>
              <a:t> – V (dominant)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2BC9FC22-852D-A54D-882B-9863BC2C8FA1}"/>
              </a:ext>
            </a:extLst>
          </p:cNvPr>
          <p:cNvSpPr txBox="1"/>
          <p:nvPr/>
        </p:nvSpPr>
        <p:spPr>
          <a:xfrm>
            <a:off x="5638148" y="5336571"/>
            <a:ext cx="5525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function in </a:t>
            </a:r>
            <a:r>
              <a:rPr lang="en-US" sz="2400" dirty="0">
                <a:solidFill>
                  <a:srgbClr val="FFC000"/>
                </a:solidFill>
              </a:rPr>
              <a:t>G major</a:t>
            </a:r>
            <a:r>
              <a:rPr lang="en-US" sz="2400" dirty="0"/>
              <a:t> – IV (subdominant)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F1A7B4A8-6BCD-EE4E-A95A-A5876EA5C02E}"/>
              </a:ext>
            </a:extLst>
          </p:cNvPr>
          <p:cNvSpPr txBox="1"/>
          <p:nvPr/>
        </p:nvSpPr>
        <p:spPr>
          <a:xfrm>
            <a:off x="5965650" y="3790085"/>
            <a:ext cx="2915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sample progression: 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5DEA91F0-26A3-644E-BF0D-5477C7C18C6C}"/>
              </a:ext>
            </a:extLst>
          </p:cNvPr>
          <p:cNvSpPr txBox="1"/>
          <p:nvPr/>
        </p:nvSpPr>
        <p:spPr>
          <a:xfrm>
            <a:off x="8214202" y="3682354"/>
            <a:ext cx="1333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I–V–I</a:t>
            </a:r>
          </a:p>
          <a:p>
            <a:pPr algn="ctr"/>
            <a:r>
              <a:rPr lang="en-US" sz="2000" b="1" dirty="0">
                <a:solidFill>
                  <a:srgbClr val="00B050"/>
                </a:solidFill>
              </a:rPr>
              <a:t>C</a:t>
            </a:r>
            <a:r>
              <a:rPr lang="en-US" sz="2000" b="1" dirty="0"/>
              <a:t>–G–</a:t>
            </a:r>
            <a:r>
              <a:rPr lang="en-US" sz="2000" b="1" dirty="0">
                <a:solidFill>
                  <a:srgbClr val="00B050"/>
                </a:solidFill>
              </a:rPr>
              <a:t>C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DF2B98AE-B973-9C4D-B83F-002B48905A18}"/>
              </a:ext>
            </a:extLst>
          </p:cNvPr>
          <p:cNvSpPr txBox="1"/>
          <p:nvPr/>
        </p:nvSpPr>
        <p:spPr>
          <a:xfrm>
            <a:off x="5965650" y="4862462"/>
            <a:ext cx="2530650" cy="415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sample progression: 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B96703DE-180D-4F4A-AF56-23D6F75EA20E}"/>
              </a:ext>
            </a:extLst>
          </p:cNvPr>
          <p:cNvSpPr txBox="1"/>
          <p:nvPr/>
        </p:nvSpPr>
        <p:spPr>
          <a:xfrm>
            <a:off x="8214202" y="4726445"/>
            <a:ext cx="1333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V–I</a:t>
            </a:r>
          </a:p>
          <a:p>
            <a:pPr algn="ctr"/>
            <a:r>
              <a:rPr lang="en-US" sz="2000" b="1" dirty="0">
                <a:solidFill>
                  <a:srgbClr val="00B050"/>
                </a:solidFill>
              </a:rPr>
              <a:t>C</a:t>
            </a:r>
            <a:r>
              <a:rPr lang="en-US" sz="2000" b="1" dirty="0"/>
              <a:t>–F</a:t>
            </a:r>
            <a:endParaRPr lang="en-US" sz="2000" b="1" dirty="0">
              <a:solidFill>
                <a:srgbClr val="00B050"/>
              </a:solidFill>
            </a:endParaRP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C0F444ED-C27F-2D49-8345-5A5FD3D872CF}"/>
              </a:ext>
            </a:extLst>
          </p:cNvPr>
          <p:cNvSpPr txBox="1"/>
          <p:nvPr/>
        </p:nvSpPr>
        <p:spPr>
          <a:xfrm>
            <a:off x="5983940" y="5856622"/>
            <a:ext cx="2502829" cy="409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sample progression: 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67812682-9B37-904B-98CE-8B8545AD868C}"/>
              </a:ext>
            </a:extLst>
          </p:cNvPr>
          <p:cNvSpPr txBox="1"/>
          <p:nvPr/>
        </p:nvSpPr>
        <p:spPr>
          <a:xfrm>
            <a:off x="8486769" y="5770536"/>
            <a:ext cx="10514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IV-V–I</a:t>
            </a:r>
          </a:p>
          <a:p>
            <a:r>
              <a:rPr lang="en-US" sz="2000" b="1" dirty="0">
                <a:solidFill>
                  <a:srgbClr val="00B050"/>
                </a:solidFill>
              </a:rPr>
              <a:t>C</a:t>
            </a:r>
            <a:r>
              <a:rPr lang="en-US" sz="2000" b="1" dirty="0"/>
              <a:t>–D-G</a:t>
            </a:r>
          </a:p>
        </p:txBody>
      </p:sp>
    </p:spTree>
    <p:extLst>
      <p:ext uri="{BB962C8B-B14F-4D97-AF65-F5344CB8AC3E}">
        <p14:creationId xmlns:p14="http://schemas.microsoft.com/office/powerpoint/2010/main" val="68155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 major cho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2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 major in key of C maj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1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 major in F maj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2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 major in G maj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7" grpId="0" build="p"/>
      <p:bldP spid="44" grpId="0"/>
      <p:bldP spid="132" grpId="0" animBg="1"/>
      <p:bldP spid="106" grpId="0"/>
      <p:bldP spid="109" grpId="0"/>
      <p:bldP spid="107" grpId="0"/>
      <p:bldP spid="108" grpId="0"/>
      <p:bldP spid="110" grpId="0"/>
      <p:bldP spid="111" grpId="0"/>
      <p:bldP spid="112" grpId="0"/>
      <p:bldP spid="113" grpId="0"/>
      <p:bldP spid="114" grpId="0"/>
      <p:bldP spid="115" grpId="0"/>
      <p:bldP spid="116" grpId="0"/>
      <p:bldP spid="117" grpId="0"/>
      <p:bldP spid="137" grpId="0"/>
      <p:bldP spid="138" grpId="0"/>
      <p:bldP spid="139" grpId="0"/>
      <p:bldP spid="178" grpId="0"/>
      <p:bldP spid="179" grpId="0"/>
      <p:bldP spid="180" grpId="0"/>
      <p:bldP spid="181" grpId="0"/>
      <p:bldP spid="184" grpId="0"/>
      <p:bldP spid="185" grpId="0"/>
      <p:bldP spid="186" grpId="0"/>
      <p:bldP spid="187" grpId="0"/>
      <p:bldP spid="18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D52FC47-C981-7447-BB50-BF71A9C84A00}"/>
              </a:ext>
            </a:extLst>
          </p:cNvPr>
          <p:cNvSpPr/>
          <p:nvPr/>
        </p:nvSpPr>
        <p:spPr>
          <a:xfrm>
            <a:off x="537883" y="1841675"/>
            <a:ext cx="12001824" cy="263532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883" y="609600"/>
            <a:ext cx="11134163" cy="854669"/>
          </a:xfrm>
        </p:spPr>
        <p:txBody>
          <a:bodyPr>
            <a:normAutofit fontScale="90000"/>
          </a:bodyPr>
          <a:lstStyle/>
          <a:p>
            <a:r>
              <a:rPr lang="en-US" dirty="0"/>
              <a:t>Case study – radiohead, “knives out”</a:t>
            </a:r>
            <a:br>
              <a:rPr lang="en-US" dirty="0"/>
            </a:br>
            <a:r>
              <a:rPr lang="en-US" sz="1700" dirty="0"/>
              <a:t>(from the 2001 album </a:t>
            </a:r>
            <a:r>
              <a:rPr lang="en-US" sz="1700" i="1" dirty="0"/>
              <a:t>amnesiac</a:t>
            </a:r>
            <a:r>
              <a:rPr lang="en-US" sz="1700" dirty="0"/>
              <a:t>)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3A9ACFC-A1EB-6F4F-BC56-93CD6D3DA8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7036862"/>
              </p:ext>
            </p:extLst>
          </p:nvPr>
        </p:nvGraphicFramePr>
        <p:xfrm>
          <a:off x="2040963" y="4620442"/>
          <a:ext cx="8128001" cy="165100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314612">
                  <a:extLst>
                    <a:ext uri="{9D8B030D-6E8A-4147-A177-3AD203B41FA5}">
                      <a16:colId xmlns:a16="http://schemas.microsoft.com/office/drawing/2014/main" val="1489355019"/>
                    </a:ext>
                  </a:extLst>
                </a:gridCol>
                <a:gridCol w="1007674">
                  <a:extLst>
                    <a:ext uri="{9D8B030D-6E8A-4147-A177-3AD203B41FA5}">
                      <a16:colId xmlns:a16="http://schemas.microsoft.com/office/drawing/2014/main" val="1470712448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479606850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589990349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1756759255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143701059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36667980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Measures: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3-5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972210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Chord: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 minor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 minor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  <a:r>
                        <a:rPr lang="en-US" dirty="0">
                          <a:latin typeface="ScaleDegrees Times" pitchFamily="2" charset="0"/>
                          <a:ea typeface="ScaleDegrees Times" pitchFamily="2" charset="0"/>
                        </a:rPr>
                        <a:t>b</a:t>
                      </a:r>
                      <a:r>
                        <a:rPr lang="en-US" dirty="0"/>
                        <a:t> major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 minor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 minor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</a:t>
                      </a:r>
                      <a:r>
                        <a:rPr lang="en-US" sz="1400" dirty="0">
                          <a:latin typeface="ScaleDegrees Times" pitchFamily="2" charset="0"/>
                          <a:ea typeface="ScaleDegrees Times" pitchFamily="2" charset="0"/>
                        </a:rPr>
                        <a:t>#</a:t>
                      </a:r>
                      <a:r>
                        <a:rPr lang="en-US" sz="1400" dirty="0"/>
                        <a:t> half-diminished seventh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646308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Function (in C minor):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???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63893416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AA496D46-7CCA-7944-A318-319C8B09E87E}"/>
              </a:ext>
            </a:extLst>
          </p:cNvPr>
          <p:cNvSpPr/>
          <p:nvPr/>
        </p:nvSpPr>
        <p:spPr>
          <a:xfrm>
            <a:off x="3361038" y="4476997"/>
            <a:ext cx="1009081" cy="180505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74E3602-082F-604B-8942-903C72202246}"/>
              </a:ext>
            </a:extLst>
          </p:cNvPr>
          <p:cNvSpPr/>
          <p:nvPr/>
        </p:nvSpPr>
        <p:spPr>
          <a:xfrm>
            <a:off x="4370119" y="4476997"/>
            <a:ext cx="1151907" cy="180505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2164F56-4081-034A-B77B-066F40CDA5E8}"/>
              </a:ext>
            </a:extLst>
          </p:cNvPr>
          <p:cNvSpPr/>
          <p:nvPr/>
        </p:nvSpPr>
        <p:spPr>
          <a:xfrm>
            <a:off x="5522026" y="4476997"/>
            <a:ext cx="1163782" cy="180505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CB10341-1C2F-A040-8A8B-F011B1892F4D}"/>
              </a:ext>
            </a:extLst>
          </p:cNvPr>
          <p:cNvSpPr/>
          <p:nvPr/>
        </p:nvSpPr>
        <p:spPr>
          <a:xfrm>
            <a:off x="6681713" y="4476997"/>
            <a:ext cx="1163782" cy="180505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46A20C1-602E-524F-8EB0-20565A6A0D54}"/>
              </a:ext>
            </a:extLst>
          </p:cNvPr>
          <p:cNvSpPr/>
          <p:nvPr/>
        </p:nvSpPr>
        <p:spPr>
          <a:xfrm>
            <a:off x="7837714" y="4476997"/>
            <a:ext cx="1167467" cy="180505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5AE335F-939B-3247-9910-F2FB4D063881}"/>
              </a:ext>
            </a:extLst>
          </p:cNvPr>
          <p:cNvSpPr/>
          <p:nvPr/>
        </p:nvSpPr>
        <p:spPr>
          <a:xfrm>
            <a:off x="8993304" y="4476997"/>
            <a:ext cx="1302602" cy="180505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EB9A6CA-ECD4-C541-8EEE-07967DBD4E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01318" y="1864060"/>
            <a:ext cx="20120563" cy="261293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1B7E397-9661-4E49-8B43-0D7297DCE5EE}"/>
              </a:ext>
            </a:extLst>
          </p:cNvPr>
          <p:cNvCxnSpPr>
            <a:cxnSpLocks/>
          </p:cNvCxnSpPr>
          <p:nvPr/>
        </p:nvCxnSpPr>
        <p:spPr>
          <a:xfrm>
            <a:off x="6103917" y="1841675"/>
            <a:ext cx="0" cy="2635322"/>
          </a:xfrm>
          <a:prstGeom prst="line">
            <a:avLst/>
          </a:prstGeom>
          <a:ln w="317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7961886F-F536-D049-BC28-A99D9E59F6F1}"/>
              </a:ext>
            </a:extLst>
          </p:cNvPr>
          <p:cNvSpPr txBox="1"/>
          <p:nvPr/>
        </p:nvSpPr>
        <p:spPr>
          <a:xfrm>
            <a:off x="395416" y="5165124"/>
            <a:ext cx="1421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opening phrase</a:t>
            </a:r>
          </a:p>
        </p:txBody>
      </p:sp>
    </p:spTree>
    <p:extLst>
      <p:ext uri="{BB962C8B-B14F-4D97-AF65-F5344CB8AC3E}">
        <p14:creationId xmlns:p14="http://schemas.microsoft.com/office/powerpoint/2010/main" val="2617439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5456 -0.00301 L -2.57305 0.00417 " pathEditMode="relative" rAng="0" ptsTypes="AA">
                                      <p:cBhvr>
                                        <p:cTn id="11" dur="1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924" y="3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nives Out first phrase with sile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xit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xit" presetSubtype="0" fill="hold" grpId="0" nodeType="withEffect">
                                  <p:stCondLst>
                                    <p:cond delay="53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xit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xit" presetSubtype="0" fill="hold" grpId="0" nodeType="withEffect">
                                  <p:stCondLst>
                                    <p:cond delay="1225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xit" presetSubtype="0" fill="hold" grpId="0" nodeType="withEffect">
                                  <p:stCondLst>
                                    <p:cond delay="138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1" animBg="1"/>
      <p:bldP spid="13" grpId="0" animBg="1"/>
      <p:bldP spid="14" grpId="0" animBg="1"/>
      <p:bldP spid="15" grpId="0" animBg="1"/>
      <p:bldP spid="16" grpId="0" animBg="1"/>
      <p:bldP spid="17" grpId="0" animBg="1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D52FC47-C981-7447-BB50-BF71A9C84A00}"/>
              </a:ext>
            </a:extLst>
          </p:cNvPr>
          <p:cNvSpPr/>
          <p:nvPr/>
        </p:nvSpPr>
        <p:spPr>
          <a:xfrm>
            <a:off x="537883" y="1841675"/>
            <a:ext cx="12001824" cy="263532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883" y="609600"/>
            <a:ext cx="11134163" cy="854669"/>
          </a:xfrm>
        </p:spPr>
        <p:txBody>
          <a:bodyPr>
            <a:normAutofit fontScale="90000"/>
          </a:bodyPr>
          <a:lstStyle/>
          <a:p>
            <a:r>
              <a:rPr lang="en-US" dirty="0"/>
              <a:t>Case study – radiohead, “knives out”</a:t>
            </a:r>
            <a:br>
              <a:rPr lang="en-US" dirty="0"/>
            </a:br>
            <a:r>
              <a:rPr lang="en-US" sz="1700" dirty="0"/>
              <a:t>(from the 2001 album </a:t>
            </a:r>
            <a:r>
              <a:rPr lang="en-US" sz="1700" i="1" dirty="0"/>
              <a:t>amnesiac</a:t>
            </a:r>
            <a:r>
              <a:rPr lang="en-US" sz="1700" dirty="0"/>
              <a:t>)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3A9ACFC-A1EB-6F4F-BC56-93CD6D3DA8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9780457"/>
              </p:ext>
            </p:extLst>
          </p:nvPr>
        </p:nvGraphicFramePr>
        <p:xfrm>
          <a:off x="2040963" y="4620442"/>
          <a:ext cx="8128001" cy="168148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314612">
                  <a:extLst>
                    <a:ext uri="{9D8B030D-6E8A-4147-A177-3AD203B41FA5}">
                      <a16:colId xmlns:a16="http://schemas.microsoft.com/office/drawing/2014/main" val="1489355019"/>
                    </a:ext>
                  </a:extLst>
                </a:gridCol>
                <a:gridCol w="1007674">
                  <a:extLst>
                    <a:ext uri="{9D8B030D-6E8A-4147-A177-3AD203B41FA5}">
                      <a16:colId xmlns:a16="http://schemas.microsoft.com/office/drawing/2014/main" val="1470712448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479606850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589990349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1756759255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143701059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36667980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Measures: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35-36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38-39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40-43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972210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Chord: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 minor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 major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 minor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 major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 minor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</a:t>
                      </a:r>
                      <a:r>
                        <a:rPr lang="en-US" sz="1400" dirty="0">
                          <a:latin typeface="ScaleDegrees Times" pitchFamily="2" charset="0"/>
                          <a:ea typeface="ScaleDegrees Times" pitchFamily="2" charset="0"/>
                        </a:rPr>
                        <a:t>#</a:t>
                      </a:r>
                      <a:r>
                        <a:rPr lang="en-US" sz="1400" dirty="0"/>
                        <a:t> half-diminished seventh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646308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Function (in D minor):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V of G minor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 of G minor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???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63893416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AA496D46-7CCA-7944-A318-319C8B09E87E}"/>
              </a:ext>
            </a:extLst>
          </p:cNvPr>
          <p:cNvSpPr/>
          <p:nvPr/>
        </p:nvSpPr>
        <p:spPr>
          <a:xfrm>
            <a:off x="3361039" y="4528177"/>
            <a:ext cx="1031216" cy="180505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74E3602-082F-604B-8942-903C72202246}"/>
              </a:ext>
            </a:extLst>
          </p:cNvPr>
          <p:cNvSpPr/>
          <p:nvPr/>
        </p:nvSpPr>
        <p:spPr>
          <a:xfrm>
            <a:off x="7847558" y="4558657"/>
            <a:ext cx="1151907" cy="180505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2164F56-4081-034A-B77B-066F40CDA5E8}"/>
              </a:ext>
            </a:extLst>
          </p:cNvPr>
          <p:cNvSpPr/>
          <p:nvPr/>
        </p:nvSpPr>
        <p:spPr>
          <a:xfrm>
            <a:off x="4373201" y="4528177"/>
            <a:ext cx="1163782" cy="180505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CB10341-1C2F-A040-8A8B-F011B1892F4D}"/>
              </a:ext>
            </a:extLst>
          </p:cNvPr>
          <p:cNvSpPr/>
          <p:nvPr/>
        </p:nvSpPr>
        <p:spPr>
          <a:xfrm>
            <a:off x="5522026" y="4528177"/>
            <a:ext cx="1163782" cy="180505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46A20C1-602E-524F-8EB0-20565A6A0D54}"/>
              </a:ext>
            </a:extLst>
          </p:cNvPr>
          <p:cNvSpPr/>
          <p:nvPr/>
        </p:nvSpPr>
        <p:spPr>
          <a:xfrm>
            <a:off x="6677012" y="4579357"/>
            <a:ext cx="1170546" cy="180505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5AE335F-939B-3247-9910-F2FB4D063881}"/>
              </a:ext>
            </a:extLst>
          </p:cNvPr>
          <p:cNvSpPr/>
          <p:nvPr/>
        </p:nvSpPr>
        <p:spPr>
          <a:xfrm>
            <a:off x="8932914" y="4569007"/>
            <a:ext cx="1302602" cy="180505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EB9A6CA-ECD4-C541-8EEE-07967DBD4E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22585" y="1841675"/>
            <a:ext cx="24482144" cy="2635322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1B7E397-9661-4E49-8B43-0D7297DCE5EE}"/>
              </a:ext>
            </a:extLst>
          </p:cNvPr>
          <p:cNvCxnSpPr>
            <a:cxnSpLocks/>
          </p:cNvCxnSpPr>
          <p:nvPr/>
        </p:nvCxnSpPr>
        <p:spPr>
          <a:xfrm>
            <a:off x="6103917" y="1841675"/>
            <a:ext cx="0" cy="2635322"/>
          </a:xfrm>
          <a:prstGeom prst="line">
            <a:avLst/>
          </a:prstGeom>
          <a:ln w="317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9905407-039D-3B4F-876E-3C0FB0F00C82}"/>
              </a:ext>
            </a:extLst>
          </p:cNvPr>
          <p:cNvSpPr txBox="1"/>
          <p:nvPr/>
        </p:nvSpPr>
        <p:spPr>
          <a:xfrm>
            <a:off x="395416" y="5165124"/>
            <a:ext cx="1421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bridge section</a:t>
            </a:r>
          </a:p>
        </p:txBody>
      </p:sp>
    </p:spTree>
    <p:extLst>
      <p:ext uri="{BB962C8B-B14F-4D97-AF65-F5344CB8AC3E}">
        <p14:creationId xmlns:p14="http://schemas.microsoft.com/office/powerpoint/2010/main" val="1053025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5456 -0.00301 L -2.9862 0.00787 " pathEditMode="relative" rAng="0" ptsTypes="AA">
                                      <p:cBhvr>
                                        <p:cTn id="11" dur="2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589" y="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nives Out Bridge with Sile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xit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xit" presetSubtype="0" fill="hold" grpId="0" nodeType="withEffect">
                                  <p:stCondLst>
                                    <p:cond delay="79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xit" presetSubtype="0" fill="hold" grpId="0" nodeType="withEffect">
                                  <p:stCondLst>
                                    <p:cond delay="1285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xit" presetSubtype="0" fill="hold" grpId="0" nodeType="withEffect">
                                  <p:stCondLst>
                                    <p:cond delay="1985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/>
    </p:bld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2901</TotalTime>
  <Words>708</Words>
  <Application>Microsoft Macintosh PowerPoint</Application>
  <PresentationFormat>Widescreen</PresentationFormat>
  <Paragraphs>206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Gill Sans MT</vt:lpstr>
      <vt:lpstr>ScaleDegrees Times</vt:lpstr>
      <vt:lpstr>Parcel</vt:lpstr>
      <vt:lpstr>Latent possibilities of the tonal system the structure and historical usage of tonality</vt:lpstr>
      <vt:lpstr>Goals of the project</vt:lpstr>
      <vt:lpstr>Axioms of the tonal system (not comprehensive)</vt:lpstr>
      <vt:lpstr>Axioms of the tonal system (not comprehensive)</vt:lpstr>
      <vt:lpstr>Axioms of the tonal system (not comprehensive)</vt:lpstr>
      <vt:lpstr>Propositions resulting from the axioms (not comprehensive)</vt:lpstr>
      <vt:lpstr>Propositions resulting from the axioms (not comprehensive)</vt:lpstr>
      <vt:lpstr>Case study – radiohead, “knives out” (from the 2001 album amnesiac)</vt:lpstr>
      <vt:lpstr>Case study – radiohead, “knives out” (from the 2001 album amnesiac)</vt:lpstr>
      <vt:lpstr>Case study – radiohead, “knives out” (from the 2001 album amnesiac)</vt:lpstr>
      <vt:lpstr>Further explorations (from the full thesis)</vt:lpstr>
    </vt:vector>
  </TitlesOfParts>
  <Company/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Latent possibilities of the tonal system the structure and historical usage of tonality</dc:title>
  <dc:creator>Vishnu</dc:creator>
  <cp:lastModifiedBy>Vishnu</cp:lastModifiedBy>
  <cp:revision>118</cp:revision>
  <dcterms:created xsi:type="dcterms:W3CDTF">2018-04-28T18:39:22Z</dcterms:created>
  <dcterms:modified xsi:type="dcterms:W3CDTF">2018-05-04T14:09:37Z</dcterms:modified>
</cp:coreProperties>
</file>